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8" r:id="rId3"/>
  </p:sldMasterIdLst>
  <p:notesMasterIdLst>
    <p:notesMasterId r:id="rId34"/>
  </p:notesMasterIdLst>
  <p:sldIdLst>
    <p:sldId id="554" r:id="rId4"/>
    <p:sldId id="677" r:id="rId5"/>
    <p:sldId id="737" r:id="rId6"/>
    <p:sldId id="680" r:id="rId7"/>
    <p:sldId id="678" r:id="rId8"/>
    <p:sldId id="724" r:id="rId9"/>
    <p:sldId id="735" r:id="rId10"/>
    <p:sldId id="738" r:id="rId11"/>
    <p:sldId id="719" r:id="rId12"/>
    <p:sldId id="740" r:id="rId13"/>
    <p:sldId id="742" r:id="rId14"/>
    <p:sldId id="717" r:id="rId15"/>
    <p:sldId id="707" r:id="rId16"/>
    <p:sldId id="749" r:id="rId17"/>
    <p:sldId id="709" r:id="rId18"/>
    <p:sldId id="727" r:id="rId19"/>
    <p:sldId id="744" r:id="rId20"/>
    <p:sldId id="706" r:id="rId21"/>
    <p:sldId id="746" r:id="rId22"/>
    <p:sldId id="745" r:id="rId23"/>
    <p:sldId id="710" r:id="rId24"/>
    <p:sldId id="748" r:id="rId25"/>
    <p:sldId id="747" r:id="rId26"/>
    <p:sldId id="711" r:id="rId27"/>
    <p:sldId id="731" r:id="rId28"/>
    <p:sldId id="730" r:id="rId29"/>
    <p:sldId id="729" r:id="rId30"/>
    <p:sldId id="752" r:id="rId31"/>
    <p:sldId id="753" r:id="rId32"/>
    <p:sldId id="6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F9515-D537-45C3-A797-A86AFD87A5D2}" v="19" dt="2022-06-09T22:11:58.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0" d="100"/>
          <a:sy n="40" d="100"/>
        </p:scale>
        <p:origin x="1684"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6/11/relationships/changesInfo" Target="changesInfos/changesInfo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Chanvisanuruk" userId="a2bc3064-6c90-4d47-b98e-dedf3e93e303" providerId="ADAL" clId="{C75F9515-D537-45C3-A797-A86AFD87A5D2}"/>
    <pc:docChg chg="undo custSel addSld delSld modSld sldOrd">
      <pc:chgData name="Joel Chanvisanuruk" userId="a2bc3064-6c90-4d47-b98e-dedf3e93e303" providerId="ADAL" clId="{C75F9515-D537-45C3-A797-A86AFD87A5D2}" dt="2022-06-09T22:13:23.800" v="1068" actId="14100"/>
      <pc:docMkLst>
        <pc:docMk/>
      </pc:docMkLst>
      <pc:sldChg chg="modSp mod">
        <pc:chgData name="Joel Chanvisanuruk" userId="a2bc3064-6c90-4d47-b98e-dedf3e93e303" providerId="ADAL" clId="{C75F9515-D537-45C3-A797-A86AFD87A5D2}" dt="2022-06-09T22:12:24.023" v="1067" actId="1076"/>
        <pc:sldMkLst>
          <pc:docMk/>
          <pc:sldMk cId="4237901277" sldId="554"/>
        </pc:sldMkLst>
        <pc:spChg chg="mod">
          <ac:chgData name="Joel Chanvisanuruk" userId="a2bc3064-6c90-4d47-b98e-dedf3e93e303" providerId="ADAL" clId="{C75F9515-D537-45C3-A797-A86AFD87A5D2}" dt="2022-06-09T22:10:35.484" v="1061" actId="14100"/>
          <ac:spMkLst>
            <pc:docMk/>
            <pc:sldMk cId="4237901277" sldId="554"/>
            <ac:spMk id="5" creationId="{0302FC2B-61FB-47E8-A631-EB095C2458FC}"/>
          </ac:spMkLst>
        </pc:spChg>
        <pc:spChg chg="mod">
          <ac:chgData name="Joel Chanvisanuruk" userId="a2bc3064-6c90-4d47-b98e-dedf3e93e303" providerId="ADAL" clId="{C75F9515-D537-45C3-A797-A86AFD87A5D2}" dt="2022-06-09T22:12:05.303" v="1066" actId="14100"/>
          <ac:spMkLst>
            <pc:docMk/>
            <pc:sldMk cId="4237901277" sldId="554"/>
            <ac:spMk id="12" creationId="{9EA56F13-6D80-4E50-83C0-BC41206E669B}"/>
          </ac:spMkLst>
        </pc:spChg>
        <pc:spChg chg="mod">
          <ac:chgData name="Joel Chanvisanuruk" userId="a2bc3064-6c90-4d47-b98e-dedf3e93e303" providerId="ADAL" clId="{C75F9515-D537-45C3-A797-A86AFD87A5D2}" dt="2022-06-09T22:12:24.023" v="1067" actId="1076"/>
          <ac:spMkLst>
            <pc:docMk/>
            <pc:sldMk cId="4237901277" sldId="554"/>
            <ac:spMk id="15" creationId="{7AF40965-4ABA-48DC-9035-B5A784D6D7A2}"/>
          </ac:spMkLst>
        </pc:spChg>
      </pc:sldChg>
      <pc:sldChg chg="modSp mod">
        <pc:chgData name="Joel Chanvisanuruk" userId="a2bc3064-6c90-4d47-b98e-dedf3e93e303" providerId="ADAL" clId="{C75F9515-D537-45C3-A797-A86AFD87A5D2}" dt="2022-06-09T21:33:51.778" v="756" actId="20577"/>
        <pc:sldMkLst>
          <pc:docMk/>
          <pc:sldMk cId="228117026" sldId="677"/>
        </pc:sldMkLst>
        <pc:spChg chg="mod">
          <ac:chgData name="Joel Chanvisanuruk" userId="a2bc3064-6c90-4d47-b98e-dedf3e93e303" providerId="ADAL" clId="{C75F9515-D537-45C3-A797-A86AFD87A5D2}" dt="2022-06-09T21:33:51.778" v="756" actId="20577"/>
          <ac:spMkLst>
            <pc:docMk/>
            <pc:sldMk cId="228117026" sldId="677"/>
            <ac:spMk id="7" creationId="{6DBBCC2D-4CC5-419B-A136-E400E211ECAF}"/>
          </ac:spMkLst>
        </pc:spChg>
      </pc:sldChg>
      <pc:sldChg chg="del">
        <pc:chgData name="Joel Chanvisanuruk" userId="a2bc3064-6c90-4d47-b98e-dedf3e93e303" providerId="ADAL" clId="{C75F9515-D537-45C3-A797-A86AFD87A5D2}" dt="2022-06-09T20:23:48.465" v="284" actId="47"/>
        <pc:sldMkLst>
          <pc:docMk/>
          <pc:sldMk cId="3575001759" sldId="684"/>
        </pc:sldMkLst>
      </pc:sldChg>
      <pc:sldChg chg="del">
        <pc:chgData name="Joel Chanvisanuruk" userId="a2bc3064-6c90-4d47-b98e-dedf3e93e303" providerId="ADAL" clId="{C75F9515-D537-45C3-A797-A86AFD87A5D2}" dt="2022-06-09T20:27:36.364" v="424" actId="47"/>
        <pc:sldMkLst>
          <pc:docMk/>
          <pc:sldMk cId="530718075" sldId="693"/>
        </pc:sldMkLst>
      </pc:sldChg>
      <pc:sldChg chg="del">
        <pc:chgData name="Joel Chanvisanuruk" userId="a2bc3064-6c90-4d47-b98e-dedf3e93e303" providerId="ADAL" clId="{C75F9515-D537-45C3-A797-A86AFD87A5D2}" dt="2022-06-09T20:27:39.807" v="425" actId="47"/>
        <pc:sldMkLst>
          <pc:docMk/>
          <pc:sldMk cId="1347290684" sldId="694"/>
        </pc:sldMkLst>
      </pc:sldChg>
      <pc:sldChg chg="del">
        <pc:chgData name="Joel Chanvisanuruk" userId="a2bc3064-6c90-4d47-b98e-dedf3e93e303" providerId="ADAL" clId="{C75F9515-D537-45C3-A797-A86AFD87A5D2}" dt="2022-06-09T20:27:43.086" v="426" actId="47"/>
        <pc:sldMkLst>
          <pc:docMk/>
          <pc:sldMk cId="173829622" sldId="695"/>
        </pc:sldMkLst>
      </pc:sldChg>
      <pc:sldChg chg="del">
        <pc:chgData name="Joel Chanvisanuruk" userId="a2bc3064-6c90-4d47-b98e-dedf3e93e303" providerId="ADAL" clId="{C75F9515-D537-45C3-A797-A86AFD87A5D2}" dt="2022-06-09T20:50:57.717" v="452" actId="47"/>
        <pc:sldMkLst>
          <pc:docMk/>
          <pc:sldMk cId="2943333698" sldId="696"/>
        </pc:sldMkLst>
      </pc:sldChg>
      <pc:sldChg chg="modSp del mod">
        <pc:chgData name="Joel Chanvisanuruk" userId="a2bc3064-6c90-4d47-b98e-dedf3e93e303" providerId="ADAL" clId="{C75F9515-D537-45C3-A797-A86AFD87A5D2}" dt="2022-06-09T22:08:07.259" v="1045" actId="2696"/>
        <pc:sldMkLst>
          <pc:docMk/>
          <pc:sldMk cId="248501737" sldId="700"/>
        </pc:sldMkLst>
        <pc:spChg chg="mod">
          <ac:chgData name="Joel Chanvisanuruk" userId="a2bc3064-6c90-4d47-b98e-dedf3e93e303" providerId="ADAL" clId="{C75F9515-D537-45C3-A797-A86AFD87A5D2}" dt="2022-06-09T21:26:52.279" v="751" actId="20577"/>
          <ac:spMkLst>
            <pc:docMk/>
            <pc:sldMk cId="248501737" sldId="700"/>
            <ac:spMk id="3" creationId="{7BA33F62-6A55-9BFF-A255-2D61819FDD0A}"/>
          </ac:spMkLst>
        </pc:spChg>
      </pc:sldChg>
      <pc:sldChg chg="del">
        <pc:chgData name="Joel Chanvisanuruk" userId="a2bc3064-6c90-4d47-b98e-dedf3e93e303" providerId="ADAL" clId="{C75F9515-D537-45C3-A797-A86AFD87A5D2}" dt="2022-06-09T21:27:29.001" v="755" actId="2696"/>
        <pc:sldMkLst>
          <pc:docMk/>
          <pc:sldMk cId="3390048116" sldId="701"/>
        </pc:sldMkLst>
      </pc:sldChg>
      <pc:sldChg chg="del">
        <pc:chgData name="Joel Chanvisanuruk" userId="a2bc3064-6c90-4d47-b98e-dedf3e93e303" providerId="ADAL" clId="{C75F9515-D537-45C3-A797-A86AFD87A5D2}" dt="2022-06-09T20:24:10.123" v="285" actId="2696"/>
        <pc:sldMkLst>
          <pc:docMk/>
          <pc:sldMk cId="2168209511" sldId="705"/>
        </pc:sldMkLst>
      </pc:sldChg>
      <pc:sldChg chg="modSp">
        <pc:chgData name="Joel Chanvisanuruk" userId="a2bc3064-6c90-4d47-b98e-dedf3e93e303" providerId="ADAL" clId="{C75F9515-D537-45C3-A797-A86AFD87A5D2}" dt="2022-06-09T20:46:11.669" v="440" actId="14826"/>
        <pc:sldMkLst>
          <pc:docMk/>
          <pc:sldMk cId="4137402067" sldId="706"/>
        </pc:sldMkLst>
        <pc:picChg chg="mod">
          <ac:chgData name="Joel Chanvisanuruk" userId="a2bc3064-6c90-4d47-b98e-dedf3e93e303" providerId="ADAL" clId="{C75F9515-D537-45C3-A797-A86AFD87A5D2}" dt="2022-06-09T20:46:11.669" v="440" actId="14826"/>
          <ac:picMkLst>
            <pc:docMk/>
            <pc:sldMk cId="4137402067" sldId="706"/>
            <ac:picMk id="5" creationId="{E25F7082-3EED-5612-CC3C-EBACF0237995}"/>
          </ac:picMkLst>
        </pc:picChg>
      </pc:sldChg>
      <pc:sldChg chg="modSp mod">
        <pc:chgData name="Joel Chanvisanuruk" userId="a2bc3064-6c90-4d47-b98e-dedf3e93e303" providerId="ADAL" clId="{C75F9515-D537-45C3-A797-A86AFD87A5D2}" dt="2022-06-09T20:27:30.667" v="423" actId="20577"/>
        <pc:sldMkLst>
          <pc:docMk/>
          <pc:sldMk cId="534130006" sldId="707"/>
        </pc:sldMkLst>
        <pc:spChg chg="mod">
          <ac:chgData name="Joel Chanvisanuruk" userId="a2bc3064-6c90-4d47-b98e-dedf3e93e303" providerId="ADAL" clId="{C75F9515-D537-45C3-A797-A86AFD87A5D2}" dt="2022-06-09T20:27:30.667" v="423" actId="20577"/>
          <ac:spMkLst>
            <pc:docMk/>
            <pc:sldMk cId="534130006" sldId="707"/>
            <ac:spMk id="3" creationId="{BA36021B-4362-056E-9B14-CB17DAD9F011}"/>
          </ac:spMkLst>
        </pc:spChg>
      </pc:sldChg>
      <pc:sldChg chg="modSp mod">
        <pc:chgData name="Joel Chanvisanuruk" userId="a2bc3064-6c90-4d47-b98e-dedf3e93e303" providerId="ADAL" clId="{C75F9515-D537-45C3-A797-A86AFD87A5D2}" dt="2022-06-09T21:35:49.959" v="764" actId="20577"/>
        <pc:sldMkLst>
          <pc:docMk/>
          <pc:sldMk cId="2047386283" sldId="709"/>
        </pc:sldMkLst>
        <pc:spChg chg="mod">
          <ac:chgData name="Joel Chanvisanuruk" userId="a2bc3064-6c90-4d47-b98e-dedf3e93e303" providerId="ADAL" clId="{C75F9515-D537-45C3-A797-A86AFD87A5D2}" dt="2022-06-09T21:35:49.959" v="764" actId="20577"/>
          <ac:spMkLst>
            <pc:docMk/>
            <pc:sldMk cId="2047386283" sldId="709"/>
            <ac:spMk id="2" creationId="{63C8FBCA-DF90-BBCA-38BF-7B1EAF7CF906}"/>
          </ac:spMkLst>
        </pc:spChg>
      </pc:sldChg>
      <pc:sldChg chg="modSp">
        <pc:chgData name="Joel Chanvisanuruk" userId="a2bc3064-6c90-4d47-b98e-dedf3e93e303" providerId="ADAL" clId="{C75F9515-D537-45C3-A797-A86AFD87A5D2}" dt="2022-06-09T20:49:11.696" v="448" actId="14826"/>
        <pc:sldMkLst>
          <pc:docMk/>
          <pc:sldMk cId="3897344946" sldId="710"/>
        </pc:sldMkLst>
        <pc:picChg chg="mod">
          <ac:chgData name="Joel Chanvisanuruk" userId="a2bc3064-6c90-4d47-b98e-dedf3e93e303" providerId="ADAL" clId="{C75F9515-D537-45C3-A797-A86AFD87A5D2}" dt="2022-06-09T20:49:11.696" v="448" actId="14826"/>
          <ac:picMkLst>
            <pc:docMk/>
            <pc:sldMk cId="3897344946" sldId="710"/>
            <ac:picMk id="5" creationId="{F9DB86C5-7A8B-D4E3-F679-A380CCF7E6E8}"/>
          </ac:picMkLst>
        </pc:picChg>
      </pc:sldChg>
      <pc:sldChg chg="modSp mod">
        <pc:chgData name="Joel Chanvisanuruk" userId="a2bc3064-6c90-4d47-b98e-dedf3e93e303" providerId="ADAL" clId="{C75F9515-D537-45C3-A797-A86AFD87A5D2}" dt="2022-06-09T20:26:03.286" v="383" actId="20577"/>
        <pc:sldMkLst>
          <pc:docMk/>
          <pc:sldMk cId="432476965" sldId="717"/>
        </pc:sldMkLst>
        <pc:spChg chg="mod">
          <ac:chgData name="Joel Chanvisanuruk" userId="a2bc3064-6c90-4d47-b98e-dedf3e93e303" providerId="ADAL" clId="{C75F9515-D537-45C3-A797-A86AFD87A5D2}" dt="2022-06-09T20:26:03.286" v="383" actId="20577"/>
          <ac:spMkLst>
            <pc:docMk/>
            <pc:sldMk cId="432476965" sldId="717"/>
            <ac:spMk id="2" creationId="{9C52B36B-E0A8-A69E-07D7-C4D32778A2C1}"/>
          </ac:spMkLst>
        </pc:spChg>
      </pc:sldChg>
      <pc:sldChg chg="modSp mod">
        <pc:chgData name="Joel Chanvisanuruk" userId="a2bc3064-6c90-4d47-b98e-dedf3e93e303" providerId="ADAL" clId="{C75F9515-D537-45C3-A797-A86AFD87A5D2}" dt="2022-06-09T21:35:28.357" v="760" actId="15"/>
        <pc:sldMkLst>
          <pc:docMk/>
          <pc:sldMk cId="245102480" sldId="719"/>
        </pc:sldMkLst>
        <pc:spChg chg="mod">
          <ac:chgData name="Joel Chanvisanuruk" userId="a2bc3064-6c90-4d47-b98e-dedf3e93e303" providerId="ADAL" clId="{C75F9515-D537-45C3-A797-A86AFD87A5D2}" dt="2022-06-09T21:35:28.357" v="760" actId="15"/>
          <ac:spMkLst>
            <pc:docMk/>
            <pc:sldMk cId="245102480" sldId="719"/>
            <ac:spMk id="4" creationId="{98019315-759B-2B97-986B-D4F409B69C15}"/>
          </ac:spMkLst>
        </pc:spChg>
      </pc:sldChg>
      <pc:sldChg chg="del">
        <pc:chgData name="Joel Chanvisanuruk" userId="a2bc3064-6c90-4d47-b98e-dedf3e93e303" providerId="ADAL" clId="{C75F9515-D537-45C3-A797-A86AFD87A5D2}" dt="2022-06-09T21:23:58.835" v="545" actId="2696"/>
        <pc:sldMkLst>
          <pc:docMk/>
          <pc:sldMk cId="4231867348" sldId="720"/>
        </pc:sldMkLst>
      </pc:sldChg>
      <pc:sldChg chg="del">
        <pc:chgData name="Joel Chanvisanuruk" userId="a2bc3064-6c90-4d47-b98e-dedf3e93e303" providerId="ADAL" clId="{C75F9515-D537-45C3-A797-A86AFD87A5D2}" dt="2022-06-09T21:27:25.507" v="754" actId="2696"/>
        <pc:sldMkLst>
          <pc:docMk/>
          <pc:sldMk cId="3376549329" sldId="725"/>
        </pc:sldMkLst>
      </pc:sldChg>
      <pc:sldChg chg="del">
        <pc:chgData name="Joel Chanvisanuruk" userId="a2bc3064-6c90-4d47-b98e-dedf3e93e303" providerId="ADAL" clId="{C75F9515-D537-45C3-A797-A86AFD87A5D2}" dt="2022-06-09T20:50:50.201" v="451" actId="47"/>
        <pc:sldMkLst>
          <pc:docMk/>
          <pc:sldMk cId="2458490190" sldId="726"/>
        </pc:sldMkLst>
      </pc:sldChg>
      <pc:sldChg chg="addSp delSp modSp mod">
        <pc:chgData name="Joel Chanvisanuruk" userId="a2bc3064-6c90-4d47-b98e-dedf3e93e303" providerId="ADAL" clId="{C75F9515-D537-45C3-A797-A86AFD87A5D2}" dt="2022-06-09T20:44:57.206" v="435" actId="1076"/>
        <pc:sldMkLst>
          <pc:docMk/>
          <pc:sldMk cId="2400584515" sldId="727"/>
        </pc:sldMkLst>
        <pc:picChg chg="mod">
          <ac:chgData name="Joel Chanvisanuruk" userId="a2bc3064-6c90-4d47-b98e-dedf3e93e303" providerId="ADAL" clId="{C75F9515-D537-45C3-A797-A86AFD87A5D2}" dt="2022-06-09T20:44:57.206" v="435" actId="1076"/>
          <ac:picMkLst>
            <pc:docMk/>
            <pc:sldMk cId="2400584515" sldId="727"/>
            <ac:picMk id="7" creationId="{E5CF3145-F3BD-D676-F49A-89831DF61C04}"/>
          </ac:picMkLst>
        </pc:picChg>
        <pc:picChg chg="add del">
          <ac:chgData name="Joel Chanvisanuruk" userId="a2bc3064-6c90-4d47-b98e-dedf3e93e303" providerId="ADAL" clId="{C75F9515-D537-45C3-A797-A86AFD87A5D2}" dt="2022-06-09T20:44:37.083" v="432" actId="21"/>
          <ac:picMkLst>
            <pc:docMk/>
            <pc:sldMk cId="2400584515" sldId="727"/>
            <ac:picMk id="9" creationId="{653D82F8-9EB5-FFCA-5264-1D97F3DA5944}"/>
          </ac:picMkLst>
        </pc:picChg>
      </pc:sldChg>
      <pc:sldChg chg="del">
        <pc:chgData name="Joel Chanvisanuruk" userId="a2bc3064-6c90-4d47-b98e-dedf3e93e303" providerId="ADAL" clId="{C75F9515-D537-45C3-A797-A86AFD87A5D2}" dt="2022-06-09T21:26:57.099" v="752" actId="47"/>
        <pc:sldMkLst>
          <pc:docMk/>
          <pc:sldMk cId="1270536277" sldId="732"/>
        </pc:sldMkLst>
      </pc:sldChg>
      <pc:sldChg chg="del">
        <pc:chgData name="Joel Chanvisanuruk" userId="a2bc3064-6c90-4d47-b98e-dedf3e93e303" providerId="ADAL" clId="{C75F9515-D537-45C3-A797-A86AFD87A5D2}" dt="2022-06-09T21:27:01.512" v="753" actId="47"/>
        <pc:sldMkLst>
          <pc:docMk/>
          <pc:sldMk cId="3181479421" sldId="733"/>
        </pc:sldMkLst>
      </pc:sldChg>
      <pc:sldChg chg="del">
        <pc:chgData name="Joel Chanvisanuruk" userId="a2bc3064-6c90-4d47-b98e-dedf3e93e303" providerId="ADAL" clId="{C75F9515-D537-45C3-A797-A86AFD87A5D2}" dt="2022-06-09T20:50:49.134" v="450" actId="47"/>
        <pc:sldMkLst>
          <pc:docMk/>
          <pc:sldMk cId="1722292297" sldId="734"/>
        </pc:sldMkLst>
      </pc:sldChg>
      <pc:sldChg chg="modSp mod">
        <pc:chgData name="Joel Chanvisanuruk" userId="a2bc3064-6c90-4d47-b98e-dedf3e93e303" providerId="ADAL" clId="{C75F9515-D537-45C3-A797-A86AFD87A5D2}" dt="2022-06-09T21:35:04.500" v="758" actId="5793"/>
        <pc:sldMkLst>
          <pc:docMk/>
          <pc:sldMk cId="52169209" sldId="735"/>
        </pc:sldMkLst>
        <pc:spChg chg="mod">
          <ac:chgData name="Joel Chanvisanuruk" userId="a2bc3064-6c90-4d47-b98e-dedf3e93e303" providerId="ADAL" clId="{C75F9515-D537-45C3-A797-A86AFD87A5D2}" dt="2022-06-09T21:35:04.500" v="758" actId="5793"/>
          <ac:spMkLst>
            <pc:docMk/>
            <pc:sldMk cId="52169209" sldId="735"/>
            <ac:spMk id="3" creationId="{870989D5-E1DA-1853-ABAA-7B5796299341}"/>
          </ac:spMkLst>
        </pc:spChg>
      </pc:sldChg>
      <pc:sldChg chg="modSp add del mod">
        <pc:chgData name="Joel Chanvisanuruk" userId="a2bc3064-6c90-4d47-b98e-dedf3e93e303" providerId="ADAL" clId="{C75F9515-D537-45C3-A797-A86AFD87A5D2}" dt="2022-06-09T20:24:43.001" v="304" actId="2696"/>
        <pc:sldMkLst>
          <pc:docMk/>
          <pc:sldMk cId="4187286773" sldId="739"/>
        </pc:sldMkLst>
        <pc:spChg chg="mod">
          <ac:chgData name="Joel Chanvisanuruk" userId="a2bc3064-6c90-4d47-b98e-dedf3e93e303" providerId="ADAL" clId="{C75F9515-D537-45C3-A797-A86AFD87A5D2}" dt="2022-06-09T20:18:46.155" v="283" actId="20577"/>
          <ac:spMkLst>
            <pc:docMk/>
            <pc:sldMk cId="4187286773" sldId="739"/>
            <ac:spMk id="3" creationId="{B6267A5C-95EF-BBF9-156C-0F7F6D66C9E4}"/>
          </ac:spMkLst>
        </pc:spChg>
      </pc:sldChg>
      <pc:sldChg chg="modSp add mod">
        <pc:chgData name="Joel Chanvisanuruk" userId="a2bc3064-6c90-4d47-b98e-dedf3e93e303" providerId="ADAL" clId="{C75F9515-D537-45C3-A797-A86AFD87A5D2}" dt="2022-06-09T20:24:37.469" v="303" actId="20577"/>
        <pc:sldMkLst>
          <pc:docMk/>
          <pc:sldMk cId="784792612" sldId="740"/>
        </pc:sldMkLst>
        <pc:spChg chg="mod">
          <ac:chgData name="Joel Chanvisanuruk" userId="a2bc3064-6c90-4d47-b98e-dedf3e93e303" providerId="ADAL" clId="{C75F9515-D537-45C3-A797-A86AFD87A5D2}" dt="2022-06-09T20:24:37.469" v="303" actId="20577"/>
          <ac:spMkLst>
            <pc:docMk/>
            <pc:sldMk cId="784792612" sldId="740"/>
            <ac:spMk id="3" creationId="{FEBDE67D-4515-2A2A-275B-0326E27CC728}"/>
          </ac:spMkLst>
        </pc:spChg>
      </pc:sldChg>
      <pc:sldChg chg="modSp add del mod">
        <pc:chgData name="Joel Chanvisanuruk" userId="a2bc3064-6c90-4d47-b98e-dedf3e93e303" providerId="ADAL" clId="{C75F9515-D537-45C3-A797-A86AFD87A5D2}" dt="2022-06-09T20:25:23.040" v="307" actId="2696"/>
        <pc:sldMkLst>
          <pc:docMk/>
          <pc:sldMk cId="1283956374" sldId="741"/>
        </pc:sldMkLst>
        <pc:spChg chg="mod">
          <ac:chgData name="Joel Chanvisanuruk" userId="a2bc3064-6c90-4d47-b98e-dedf3e93e303" providerId="ADAL" clId="{C75F9515-D537-45C3-A797-A86AFD87A5D2}" dt="2022-06-09T20:25:10.903" v="306" actId="207"/>
          <ac:spMkLst>
            <pc:docMk/>
            <pc:sldMk cId="1283956374" sldId="741"/>
            <ac:spMk id="4" creationId="{B860777C-8059-115B-0B30-DA1334D7C931}"/>
          </ac:spMkLst>
        </pc:spChg>
      </pc:sldChg>
      <pc:sldChg chg="modSp add mod">
        <pc:chgData name="Joel Chanvisanuruk" userId="a2bc3064-6c90-4d47-b98e-dedf3e93e303" providerId="ADAL" clId="{C75F9515-D537-45C3-A797-A86AFD87A5D2}" dt="2022-06-09T20:25:32.612" v="322" actId="20577"/>
        <pc:sldMkLst>
          <pc:docMk/>
          <pc:sldMk cId="3282645936" sldId="742"/>
        </pc:sldMkLst>
        <pc:spChg chg="mod">
          <ac:chgData name="Joel Chanvisanuruk" userId="a2bc3064-6c90-4d47-b98e-dedf3e93e303" providerId="ADAL" clId="{C75F9515-D537-45C3-A797-A86AFD87A5D2}" dt="2022-06-09T20:25:32.612" v="322" actId="20577"/>
          <ac:spMkLst>
            <pc:docMk/>
            <pc:sldMk cId="3282645936" sldId="742"/>
            <ac:spMk id="2" creationId="{5DF86023-7AB5-EDF1-9097-9C686D968C95}"/>
          </ac:spMkLst>
        </pc:spChg>
      </pc:sldChg>
      <pc:sldChg chg="addSp delSp modSp new del mod chgLayout">
        <pc:chgData name="Joel Chanvisanuruk" userId="a2bc3064-6c90-4d47-b98e-dedf3e93e303" providerId="ADAL" clId="{C75F9515-D537-45C3-A797-A86AFD87A5D2}" dt="2022-06-09T20:51:19.444" v="453" actId="2696"/>
        <pc:sldMkLst>
          <pc:docMk/>
          <pc:sldMk cId="1848037473" sldId="743"/>
        </pc:sldMkLst>
        <pc:spChg chg="del">
          <ac:chgData name="Joel Chanvisanuruk" userId="a2bc3064-6c90-4d47-b98e-dedf3e93e303" providerId="ADAL" clId="{C75F9515-D537-45C3-A797-A86AFD87A5D2}" dt="2022-06-09T20:43:38.645" v="428" actId="700"/>
          <ac:spMkLst>
            <pc:docMk/>
            <pc:sldMk cId="1848037473" sldId="743"/>
            <ac:spMk id="2" creationId="{8ED772A9-462D-C054-C13E-BB6ABB70F153}"/>
          </ac:spMkLst>
        </pc:spChg>
        <pc:spChg chg="del">
          <ac:chgData name="Joel Chanvisanuruk" userId="a2bc3064-6c90-4d47-b98e-dedf3e93e303" providerId="ADAL" clId="{C75F9515-D537-45C3-A797-A86AFD87A5D2}" dt="2022-06-09T20:43:38.645" v="428" actId="700"/>
          <ac:spMkLst>
            <pc:docMk/>
            <pc:sldMk cId="1848037473" sldId="743"/>
            <ac:spMk id="3" creationId="{A957277B-EAAC-0DA5-F66C-77154F998FB9}"/>
          </ac:spMkLst>
        </pc:spChg>
        <pc:spChg chg="add mod ord">
          <ac:chgData name="Joel Chanvisanuruk" userId="a2bc3064-6c90-4d47-b98e-dedf3e93e303" providerId="ADAL" clId="{C75F9515-D537-45C3-A797-A86AFD87A5D2}" dt="2022-06-09T20:43:38.645" v="428" actId="700"/>
          <ac:spMkLst>
            <pc:docMk/>
            <pc:sldMk cId="1848037473" sldId="743"/>
            <ac:spMk id="4" creationId="{ABCC966B-4FE1-B087-C86B-11B285D87073}"/>
          </ac:spMkLst>
        </pc:spChg>
        <pc:spChg chg="add mod ord">
          <ac:chgData name="Joel Chanvisanuruk" userId="a2bc3064-6c90-4d47-b98e-dedf3e93e303" providerId="ADAL" clId="{C75F9515-D537-45C3-A797-A86AFD87A5D2}" dt="2022-06-09T20:43:38.645" v="428" actId="700"/>
          <ac:spMkLst>
            <pc:docMk/>
            <pc:sldMk cId="1848037473" sldId="743"/>
            <ac:spMk id="5" creationId="{7E3C0D28-2642-3A88-7410-739D2695D277}"/>
          </ac:spMkLst>
        </pc:spChg>
      </pc:sldChg>
      <pc:sldChg chg="add">
        <pc:chgData name="Joel Chanvisanuruk" userId="a2bc3064-6c90-4d47-b98e-dedf3e93e303" providerId="ADAL" clId="{C75F9515-D537-45C3-A797-A86AFD87A5D2}" dt="2022-06-09T20:44:24.957" v="431"/>
        <pc:sldMkLst>
          <pc:docMk/>
          <pc:sldMk cId="2504537571" sldId="744"/>
        </pc:sldMkLst>
      </pc:sldChg>
      <pc:sldChg chg="add">
        <pc:chgData name="Joel Chanvisanuruk" userId="a2bc3064-6c90-4d47-b98e-dedf3e93e303" providerId="ADAL" clId="{C75F9515-D537-45C3-A797-A86AFD87A5D2}" dt="2022-06-09T20:45:10.335" v="436"/>
        <pc:sldMkLst>
          <pc:docMk/>
          <pc:sldMk cId="832197389" sldId="745"/>
        </pc:sldMkLst>
      </pc:sldChg>
      <pc:sldChg chg="modSp add mod">
        <pc:chgData name="Joel Chanvisanuruk" userId="a2bc3064-6c90-4d47-b98e-dedf3e93e303" providerId="ADAL" clId="{C75F9515-D537-45C3-A797-A86AFD87A5D2}" dt="2022-06-09T20:46:31.010" v="441" actId="14826"/>
        <pc:sldMkLst>
          <pc:docMk/>
          <pc:sldMk cId="2376326002" sldId="746"/>
        </pc:sldMkLst>
        <pc:picChg chg="mod">
          <ac:chgData name="Joel Chanvisanuruk" userId="a2bc3064-6c90-4d47-b98e-dedf3e93e303" providerId="ADAL" clId="{C75F9515-D537-45C3-A797-A86AFD87A5D2}" dt="2022-06-09T20:46:31.010" v="441" actId="14826"/>
          <ac:picMkLst>
            <pc:docMk/>
            <pc:sldMk cId="2376326002" sldId="746"/>
            <ac:picMk id="5" creationId="{E25F7082-3EED-5612-CC3C-EBACF0237995}"/>
          </ac:picMkLst>
        </pc:picChg>
      </pc:sldChg>
      <pc:sldChg chg="add">
        <pc:chgData name="Joel Chanvisanuruk" userId="a2bc3064-6c90-4d47-b98e-dedf3e93e303" providerId="ADAL" clId="{C75F9515-D537-45C3-A797-A86AFD87A5D2}" dt="2022-06-09T20:46:44.821" v="442"/>
        <pc:sldMkLst>
          <pc:docMk/>
          <pc:sldMk cId="738119823" sldId="747"/>
        </pc:sldMkLst>
      </pc:sldChg>
      <pc:sldChg chg="modSp add ord">
        <pc:chgData name="Joel Chanvisanuruk" userId="a2bc3064-6c90-4d47-b98e-dedf3e93e303" providerId="ADAL" clId="{C75F9515-D537-45C3-A797-A86AFD87A5D2}" dt="2022-06-09T20:49:28.226" v="449" actId="14826"/>
        <pc:sldMkLst>
          <pc:docMk/>
          <pc:sldMk cId="1016473385" sldId="748"/>
        </pc:sldMkLst>
        <pc:picChg chg="mod">
          <ac:chgData name="Joel Chanvisanuruk" userId="a2bc3064-6c90-4d47-b98e-dedf3e93e303" providerId="ADAL" clId="{C75F9515-D537-45C3-A797-A86AFD87A5D2}" dt="2022-06-09T20:49:28.226" v="449" actId="14826"/>
          <ac:picMkLst>
            <pc:docMk/>
            <pc:sldMk cId="1016473385" sldId="748"/>
            <ac:picMk id="5" creationId="{F9DB86C5-7A8B-D4E3-F679-A380CCF7E6E8}"/>
          </ac:picMkLst>
        </pc:picChg>
      </pc:sldChg>
      <pc:sldChg chg="addSp delSp modSp add mod modClrScheme chgLayout">
        <pc:chgData name="Joel Chanvisanuruk" userId="a2bc3064-6c90-4d47-b98e-dedf3e93e303" providerId="ADAL" clId="{C75F9515-D537-45C3-A797-A86AFD87A5D2}" dt="2022-06-09T21:21:14.934" v="544" actId="1076"/>
        <pc:sldMkLst>
          <pc:docMk/>
          <pc:sldMk cId="2451558126" sldId="749"/>
        </pc:sldMkLst>
        <pc:spChg chg="mod ord">
          <ac:chgData name="Joel Chanvisanuruk" userId="a2bc3064-6c90-4d47-b98e-dedf3e93e303" providerId="ADAL" clId="{C75F9515-D537-45C3-A797-A86AFD87A5D2}" dt="2022-06-09T21:20:58.378" v="523" actId="700"/>
          <ac:spMkLst>
            <pc:docMk/>
            <pc:sldMk cId="2451558126" sldId="749"/>
            <ac:spMk id="2" creationId="{6BB00054-53FF-DB0F-BFF9-A85C7936FFFE}"/>
          </ac:spMkLst>
        </pc:spChg>
        <pc:spChg chg="del mod ord">
          <ac:chgData name="Joel Chanvisanuruk" userId="a2bc3064-6c90-4d47-b98e-dedf3e93e303" providerId="ADAL" clId="{C75F9515-D537-45C3-A797-A86AFD87A5D2}" dt="2022-06-09T21:21:07.590" v="542" actId="21"/>
          <ac:spMkLst>
            <pc:docMk/>
            <pc:sldMk cId="2451558126" sldId="749"/>
            <ac:spMk id="3" creationId="{BA36021B-4362-056E-9B14-CB17DAD9F011}"/>
          </ac:spMkLst>
        </pc:spChg>
        <pc:spChg chg="add del mod ord">
          <ac:chgData name="Joel Chanvisanuruk" userId="a2bc3064-6c90-4d47-b98e-dedf3e93e303" providerId="ADAL" clId="{C75F9515-D537-45C3-A797-A86AFD87A5D2}" dt="2022-06-09T21:20:58.378" v="523" actId="700"/>
          <ac:spMkLst>
            <pc:docMk/>
            <pc:sldMk cId="2451558126" sldId="749"/>
            <ac:spMk id="9" creationId="{C07D1CD9-B719-5269-B66E-312AAE59AC8A}"/>
          </ac:spMkLst>
        </pc:spChg>
        <pc:spChg chg="add del mod">
          <ac:chgData name="Joel Chanvisanuruk" userId="a2bc3064-6c90-4d47-b98e-dedf3e93e303" providerId="ADAL" clId="{C75F9515-D537-45C3-A797-A86AFD87A5D2}" dt="2022-06-09T21:21:11.264" v="543" actId="21"/>
          <ac:spMkLst>
            <pc:docMk/>
            <pc:sldMk cId="2451558126" sldId="749"/>
            <ac:spMk id="11" creationId="{EE1A2D48-A21B-75A1-53F4-DCE278DDA396}"/>
          </ac:spMkLst>
        </pc:spChg>
        <pc:picChg chg="del mod">
          <ac:chgData name="Joel Chanvisanuruk" userId="a2bc3064-6c90-4d47-b98e-dedf3e93e303" providerId="ADAL" clId="{C75F9515-D537-45C3-A797-A86AFD87A5D2}" dt="2022-06-09T21:20:38.540" v="511" actId="478"/>
          <ac:picMkLst>
            <pc:docMk/>
            <pc:sldMk cId="2451558126" sldId="749"/>
            <ac:picMk id="5" creationId="{896B68C3-0D2A-4417-4A13-914D7EBDF217}"/>
          </ac:picMkLst>
        </pc:picChg>
        <pc:picChg chg="add del">
          <ac:chgData name="Joel Chanvisanuruk" userId="a2bc3064-6c90-4d47-b98e-dedf3e93e303" providerId="ADAL" clId="{C75F9515-D537-45C3-A797-A86AFD87A5D2}" dt="2022-06-09T21:19:39.626" v="475" actId="22"/>
          <ac:picMkLst>
            <pc:docMk/>
            <pc:sldMk cId="2451558126" sldId="749"/>
            <ac:picMk id="6" creationId="{80AE36AB-AF35-88C7-AB82-44224EC07B6B}"/>
          </ac:picMkLst>
        </pc:picChg>
        <pc:picChg chg="add mod">
          <ac:chgData name="Joel Chanvisanuruk" userId="a2bc3064-6c90-4d47-b98e-dedf3e93e303" providerId="ADAL" clId="{C75F9515-D537-45C3-A797-A86AFD87A5D2}" dt="2022-06-09T21:21:14.934" v="544" actId="1076"/>
          <ac:picMkLst>
            <pc:docMk/>
            <pc:sldMk cId="2451558126" sldId="749"/>
            <ac:picMk id="8" creationId="{086BC4FA-89D1-396E-05BA-AC9A9AF5AAE9}"/>
          </ac:picMkLst>
        </pc:picChg>
      </pc:sldChg>
      <pc:sldChg chg="modSp add del mod">
        <pc:chgData name="Joel Chanvisanuruk" userId="a2bc3064-6c90-4d47-b98e-dedf3e93e303" providerId="ADAL" clId="{C75F9515-D537-45C3-A797-A86AFD87A5D2}" dt="2022-06-09T22:08:13.913" v="1046" actId="2696"/>
        <pc:sldMkLst>
          <pc:docMk/>
          <pc:sldMk cId="1440036873" sldId="750"/>
        </pc:sldMkLst>
        <pc:spChg chg="mod">
          <ac:chgData name="Joel Chanvisanuruk" userId="a2bc3064-6c90-4d47-b98e-dedf3e93e303" providerId="ADAL" clId="{C75F9515-D537-45C3-A797-A86AFD87A5D2}" dt="2022-06-09T22:03:08.226" v="854" actId="27636"/>
          <ac:spMkLst>
            <pc:docMk/>
            <pc:sldMk cId="1440036873" sldId="750"/>
            <ac:spMk id="3" creationId="{7BA33F62-6A55-9BFF-A255-2D61819FDD0A}"/>
          </ac:spMkLst>
        </pc:spChg>
        <pc:spChg chg="mod">
          <ac:chgData name="Joel Chanvisanuruk" userId="a2bc3064-6c90-4d47-b98e-dedf3e93e303" providerId="ADAL" clId="{C75F9515-D537-45C3-A797-A86AFD87A5D2}" dt="2022-06-09T22:01:12.129" v="803" actId="113"/>
          <ac:spMkLst>
            <pc:docMk/>
            <pc:sldMk cId="1440036873" sldId="750"/>
            <ac:spMk id="4" creationId="{8FDBD92A-4AB6-45F3-9F32-31240A9DB824}"/>
          </ac:spMkLst>
        </pc:spChg>
      </pc:sldChg>
      <pc:sldChg chg="modSp new del mod">
        <pc:chgData name="Joel Chanvisanuruk" userId="a2bc3064-6c90-4d47-b98e-dedf3e93e303" providerId="ADAL" clId="{C75F9515-D537-45C3-A797-A86AFD87A5D2}" dt="2022-06-09T22:08:02.808" v="1044" actId="2696"/>
        <pc:sldMkLst>
          <pc:docMk/>
          <pc:sldMk cId="2316175087" sldId="751"/>
        </pc:sldMkLst>
        <pc:spChg chg="mod">
          <ac:chgData name="Joel Chanvisanuruk" userId="a2bc3064-6c90-4d47-b98e-dedf3e93e303" providerId="ADAL" clId="{C75F9515-D537-45C3-A797-A86AFD87A5D2}" dt="2022-06-09T22:04:39.364" v="910" actId="14"/>
          <ac:spMkLst>
            <pc:docMk/>
            <pc:sldMk cId="2316175087" sldId="751"/>
            <ac:spMk id="3" creationId="{C6BF07B4-19F8-BDC4-D3A3-63FA530CE91B}"/>
          </ac:spMkLst>
        </pc:spChg>
      </pc:sldChg>
      <pc:sldChg chg="addSp delSp modSp new mod modClrScheme chgLayout">
        <pc:chgData name="Joel Chanvisanuruk" userId="a2bc3064-6c90-4d47-b98e-dedf3e93e303" providerId="ADAL" clId="{C75F9515-D537-45C3-A797-A86AFD87A5D2}" dt="2022-06-09T22:13:23.800" v="1068" actId="14100"/>
        <pc:sldMkLst>
          <pc:docMk/>
          <pc:sldMk cId="1021122591" sldId="752"/>
        </pc:sldMkLst>
        <pc:spChg chg="mod ord">
          <ac:chgData name="Joel Chanvisanuruk" userId="a2bc3064-6c90-4d47-b98e-dedf3e93e303" providerId="ADAL" clId="{C75F9515-D537-45C3-A797-A86AFD87A5D2}" dt="2022-06-09T22:08:39.578" v="1050" actId="207"/>
          <ac:spMkLst>
            <pc:docMk/>
            <pc:sldMk cId="1021122591" sldId="752"/>
            <ac:spMk id="2" creationId="{CE011125-1D95-A4D1-B825-7EDCBBFB4888}"/>
          </ac:spMkLst>
        </pc:spChg>
        <pc:spChg chg="mod ord">
          <ac:chgData name="Joel Chanvisanuruk" userId="a2bc3064-6c90-4d47-b98e-dedf3e93e303" providerId="ADAL" clId="{C75F9515-D537-45C3-A797-A86AFD87A5D2}" dt="2022-06-09T22:13:23.800" v="1068" actId="14100"/>
          <ac:spMkLst>
            <pc:docMk/>
            <pc:sldMk cId="1021122591" sldId="752"/>
            <ac:spMk id="3" creationId="{00AEE1DD-983A-E33C-00D4-486FCAF81922}"/>
          </ac:spMkLst>
        </pc:spChg>
        <pc:spChg chg="add del mod ord">
          <ac:chgData name="Joel Chanvisanuruk" userId="a2bc3064-6c90-4d47-b98e-dedf3e93e303" providerId="ADAL" clId="{C75F9515-D537-45C3-A797-A86AFD87A5D2}" dt="2022-06-09T22:08:31.990" v="1049" actId="21"/>
          <ac:spMkLst>
            <pc:docMk/>
            <pc:sldMk cId="1021122591" sldId="752"/>
            <ac:spMk id="4" creationId="{4ADE1CC3-A5A6-EC9F-BE94-43EA8F14B714}"/>
          </ac:spMkLst>
        </pc:spChg>
      </pc:sldChg>
      <pc:sldChg chg="addSp delSp modSp new mod modClrScheme chgLayout">
        <pc:chgData name="Joel Chanvisanuruk" userId="a2bc3064-6c90-4d47-b98e-dedf3e93e303" providerId="ADAL" clId="{C75F9515-D537-45C3-A797-A86AFD87A5D2}" dt="2022-06-09T22:09:29.823" v="1057" actId="14100"/>
        <pc:sldMkLst>
          <pc:docMk/>
          <pc:sldMk cId="1256207164" sldId="753"/>
        </pc:sldMkLst>
        <pc:spChg chg="add mod ord">
          <ac:chgData name="Joel Chanvisanuruk" userId="a2bc3064-6c90-4d47-b98e-dedf3e93e303" providerId="ADAL" clId="{C75F9515-D537-45C3-A797-A86AFD87A5D2}" dt="2022-06-09T22:09:23.165" v="1056" actId="207"/>
          <ac:spMkLst>
            <pc:docMk/>
            <pc:sldMk cId="1256207164" sldId="753"/>
            <ac:spMk id="2" creationId="{A14EBC8F-A517-73AD-236E-1127BDE57116}"/>
          </ac:spMkLst>
        </pc:spChg>
        <pc:spChg chg="add mod ord">
          <ac:chgData name="Joel Chanvisanuruk" userId="a2bc3064-6c90-4d47-b98e-dedf3e93e303" providerId="ADAL" clId="{C75F9515-D537-45C3-A797-A86AFD87A5D2}" dt="2022-06-09T22:09:29.823" v="1057" actId="14100"/>
          <ac:spMkLst>
            <pc:docMk/>
            <pc:sldMk cId="1256207164" sldId="753"/>
            <ac:spMk id="3" creationId="{B2218E7F-4B02-0B23-7732-4BFD48E0E0AB}"/>
          </ac:spMkLst>
        </pc:spChg>
        <pc:spChg chg="add del mod ord">
          <ac:chgData name="Joel Chanvisanuruk" userId="a2bc3064-6c90-4d47-b98e-dedf3e93e303" providerId="ADAL" clId="{C75F9515-D537-45C3-A797-A86AFD87A5D2}" dt="2022-06-09T22:09:18.982" v="1055" actId="21"/>
          <ac:spMkLst>
            <pc:docMk/>
            <pc:sldMk cId="1256207164" sldId="753"/>
            <ac:spMk id="4" creationId="{73F82EC8-A4E2-1A90-62C5-D13A1C02D9E8}"/>
          </ac:spMkLst>
        </pc:spChg>
      </pc:sldChg>
      <pc:sldMasterChg chg="delSldLayout">
        <pc:chgData name="Joel Chanvisanuruk" userId="a2bc3064-6c90-4d47-b98e-dedf3e93e303" providerId="ADAL" clId="{C75F9515-D537-45C3-A797-A86AFD87A5D2}" dt="2022-06-09T20:25:23.040" v="307" actId="2696"/>
        <pc:sldMasterMkLst>
          <pc:docMk/>
          <pc:sldMasterMk cId="894883894" sldId="2147483662"/>
        </pc:sldMasterMkLst>
        <pc:sldLayoutChg chg="del">
          <pc:chgData name="Joel Chanvisanuruk" userId="a2bc3064-6c90-4d47-b98e-dedf3e93e303" providerId="ADAL" clId="{C75F9515-D537-45C3-A797-A86AFD87A5D2}" dt="2022-06-09T20:25:23.040" v="307" actId="2696"/>
          <pc:sldLayoutMkLst>
            <pc:docMk/>
            <pc:sldMasterMk cId="894883894" sldId="2147483662"/>
            <pc:sldLayoutMk cId="4191984630"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E4BC7-E6CC-47B9-BD34-9287B1101667}"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0C08C-2BF8-4C85-9113-E88682660AD1}" type="slidenum">
              <a:rPr lang="en-US" smtClean="0"/>
              <a:t>‹#›</a:t>
            </a:fld>
            <a:endParaRPr lang="en-US"/>
          </a:p>
        </p:txBody>
      </p:sp>
    </p:spTree>
    <p:extLst>
      <p:ext uri="{BB962C8B-B14F-4D97-AF65-F5344CB8AC3E}">
        <p14:creationId xmlns:p14="http://schemas.microsoft.com/office/powerpoint/2010/main" val="123927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1463675" y="3960813"/>
            <a:ext cx="11703050" cy="32400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Cover picture should change to reflect PPT Topic.  TM Icon at top can be replaced with partner logo (Right click, change picture select partners logo from desktop or clipboard). </a:t>
            </a:r>
            <a:r>
              <a:rPr lang="en-US" b="1" dirty="0"/>
              <a:t>**If just an </a:t>
            </a:r>
            <a:r>
              <a:rPr lang="en-US" b="1" dirty="0" err="1"/>
              <a:t>AccessLex</a:t>
            </a:r>
            <a:r>
              <a:rPr lang="en-US" b="1" dirty="0"/>
              <a:t> Presentation delete </a:t>
            </a:r>
            <a:r>
              <a:rPr lang="en-US" b="1"/>
              <a:t>TM icon**</a:t>
            </a:r>
            <a:endParaRPr lang="en-US"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endParaRPr>
          </a:p>
        </p:txBody>
      </p:sp>
    </p:spTree>
    <p:extLst>
      <p:ext uri="{BB962C8B-B14F-4D97-AF65-F5344CB8AC3E}">
        <p14:creationId xmlns:p14="http://schemas.microsoft.com/office/powerpoint/2010/main" val="190207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introduce the curriculum materials, assumptions and theory underpinning the Curricular design, examples of how we will engage with the curriculum.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415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210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Lexicon entries provide training on background knowledge (Historical/Contextual) as well as vocabulary knowledge (Legal Terms).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Example Lexicon Entries</a:t>
            </a:r>
          </a:p>
          <a:p>
            <a:endParaRPr lang="en-US" dirty="0"/>
          </a:p>
          <a:p>
            <a:pPr lvl="4"/>
            <a:r>
              <a:rPr lang="en-US" b="1" dirty="0"/>
              <a:t>Legal</a:t>
            </a:r>
          </a:p>
          <a:p>
            <a:pPr marL="342900" lvl="4" indent="-342900">
              <a:buClr>
                <a:srgbClr val="8F1336"/>
              </a:buClr>
              <a:buFont typeface="Arial" panose="020B0604020202020204" pitchFamily="34" charset="0"/>
              <a:buChar char="•"/>
            </a:pPr>
            <a:r>
              <a:rPr lang="en-US" dirty="0"/>
              <a:t>Locus in </a:t>
            </a:r>
            <a:r>
              <a:rPr lang="en-US" dirty="0" err="1"/>
              <a:t>Quao</a:t>
            </a:r>
            <a:endParaRPr lang="en-US" dirty="0"/>
          </a:p>
          <a:p>
            <a:pPr lvl="3"/>
            <a:endParaRPr lang="en-US" dirty="0"/>
          </a:p>
          <a:p>
            <a:pPr lvl="3"/>
            <a:r>
              <a:rPr lang="en-US" b="1" dirty="0"/>
              <a:t>Historical/Contextual</a:t>
            </a:r>
          </a:p>
          <a:p>
            <a:pPr marL="342900" lvl="3" indent="-342900">
              <a:buClr>
                <a:srgbClr val="8F1336"/>
              </a:buClr>
              <a:buFont typeface="Arial" panose="020B0604020202020204" pitchFamily="34" charset="0"/>
              <a:buChar char="•"/>
            </a:pPr>
            <a:r>
              <a:rPr lang="en-US" dirty="0"/>
              <a:t>Causeway</a:t>
            </a:r>
          </a:p>
          <a:p>
            <a:pPr marL="342900" lvl="3" indent="-342900">
              <a:buClr>
                <a:srgbClr val="8F1336"/>
              </a:buClr>
              <a:buFont typeface="Arial" panose="020B0604020202020204" pitchFamily="34" charset="0"/>
              <a:buChar char="•"/>
            </a:pPr>
            <a:r>
              <a:rPr lang="en-US" dirty="0"/>
              <a:t>Freshet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59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Lexicon entries provide training on background knowledge (Historical/Contextual) as well as vocabulary knowledge (Legal Terms).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Example Lexicon Entries</a:t>
            </a:r>
          </a:p>
          <a:p>
            <a:endParaRPr lang="en-US" dirty="0"/>
          </a:p>
          <a:p>
            <a:pPr lvl="4"/>
            <a:r>
              <a:rPr lang="en-US" b="1" dirty="0"/>
              <a:t>Legal</a:t>
            </a:r>
          </a:p>
          <a:p>
            <a:pPr marL="342900" lvl="4" indent="-342900">
              <a:buClr>
                <a:srgbClr val="8F1336"/>
              </a:buClr>
              <a:buFont typeface="Arial" panose="020B0604020202020204" pitchFamily="34" charset="0"/>
              <a:buChar char="•"/>
            </a:pPr>
            <a:r>
              <a:rPr lang="en-US" dirty="0"/>
              <a:t>Locus in </a:t>
            </a:r>
            <a:r>
              <a:rPr lang="en-US" dirty="0" err="1"/>
              <a:t>Quao</a:t>
            </a:r>
            <a:endParaRPr lang="en-US" dirty="0"/>
          </a:p>
          <a:p>
            <a:pPr lvl="3"/>
            <a:endParaRPr lang="en-US" dirty="0"/>
          </a:p>
          <a:p>
            <a:pPr lvl="3"/>
            <a:r>
              <a:rPr lang="en-US" b="1" dirty="0"/>
              <a:t>Historical/Contextual</a:t>
            </a:r>
          </a:p>
          <a:p>
            <a:pPr marL="342900" lvl="3" indent="-342900">
              <a:buClr>
                <a:srgbClr val="8F1336"/>
              </a:buClr>
              <a:buFont typeface="Arial" panose="020B0604020202020204" pitchFamily="34" charset="0"/>
              <a:buChar char="•"/>
            </a:pPr>
            <a:r>
              <a:rPr lang="en-US" dirty="0"/>
              <a:t>Causeway</a:t>
            </a:r>
          </a:p>
          <a:p>
            <a:pPr marL="342900" lvl="3" indent="-342900">
              <a:buClr>
                <a:srgbClr val="8F1336"/>
              </a:buClr>
              <a:buFont typeface="Arial" panose="020B0604020202020204" pitchFamily="34" charset="0"/>
              <a:buChar char="•"/>
            </a:pPr>
            <a:r>
              <a:rPr lang="en-US" dirty="0"/>
              <a:t>Freshet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584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holding in the case?</a:t>
            </a:r>
          </a:p>
          <a:p>
            <a:r>
              <a:rPr lang="en-US" dirty="0"/>
              <a:t>In laypersons terms, who “wins?” Why is this significant?</a:t>
            </a:r>
          </a:p>
          <a:p>
            <a:r>
              <a:rPr lang="en-US" dirty="0"/>
              <a:t>What does it tell you if someone is a petitioner versus a respondent? (or an appellant versus an appellee?)</a:t>
            </a:r>
          </a:p>
          <a:p>
            <a:endParaRPr lang="en-US" dirty="0"/>
          </a:p>
          <a:p>
            <a:r>
              <a:rPr lang="en-US" dirty="0"/>
              <a:t>On what does the court base its reasoning? Does it focus on the capacity or incapacity of </a:t>
            </a:r>
            <a:r>
              <a:rPr lang="en-US" dirty="0" err="1"/>
              <a:t>engeineers</a:t>
            </a:r>
            <a:r>
              <a:rPr lang="en-US" dirty="0"/>
              <a:t> to prevent the type of accident at issue here? Or does the court emphasize policy reasons. Does it follow </a:t>
            </a:r>
            <a:r>
              <a:rPr lang="en-US" dirty="0" err="1"/>
              <a:t>precedentential</a:t>
            </a:r>
            <a:r>
              <a:rPr lang="en-US" dirty="0"/>
              <a:t> Authority?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312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holding in the case?</a:t>
            </a:r>
          </a:p>
          <a:p>
            <a:r>
              <a:rPr lang="en-US" dirty="0"/>
              <a:t>In laypersons terms, who “wins?” Why is this significant?</a:t>
            </a:r>
          </a:p>
          <a:p>
            <a:r>
              <a:rPr lang="en-US" dirty="0"/>
              <a:t>What does it tell you if someone is a petitioner versus a respondent? (or an appellant versus an appellee?)</a:t>
            </a:r>
          </a:p>
          <a:p>
            <a:endParaRPr lang="en-US" dirty="0"/>
          </a:p>
          <a:p>
            <a:r>
              <a:rPr lang="en-US" dirty="0"/>
              <a:t>On what does the court base its reasoning? Does it focus on the capacity or incapacity of </a:t>
            </a:r>
            <a:r>
              <a:rPr lang="en-US" dirty="0" err="1"/>
              <a:t>engeineers</a:t>
            </a:r>
            <a:r>
              <a:rPr lang="en-US" dirty="0"/>
              <a:t> to prevent the type of accident at issue here? Or does the court emphasize policy reasons. Does it follow </a:t>
            </a:r>
            <a:r>
              <a:rPr lang="en-US" dirty="0" err="1"/>
              <a:t>precedentential</a:t>
            </a:r>
            <a:r>
              <a:rPr lang="en-US" dirty="0"/>
              <a:t> Authority?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893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holding in the case?</a:t>
            </a:r>
          </a:p>
          <a:p>
            <a:r>
              <a:rPr lang="en-US" dirty="0"/>
              <a:t>In laypersons terms, who “wins?” Why is this significant?</a:t>
            </a:r>
          </a:p>
          <a:p>
            <a:r>
              <a:rPr lang="en-US" dirty="0"/>
              <a:t>What does it tell you if someone is a petitioner versus a respondent? (or an appellant versus an appellee?)</a:t>
            </a:r>
          </a:p>
          <a:p>
            <a:endParaRPr lang="en-US" dirty="0"/>
          </a:p>
          <a:p>
            <a:r>
              <a:rPr lang="en-US" dirty="0"/>
              <a:t>On what does the court base its reasoning? Does it focus on the capacity or incapacity of </a:t>
            </a:r>
            <a:r>
              <a:rPr lang="en-US" dirty="0" err="1"/>
              <a:t>engeineers</a:t>
            </a:r>
            <a:r>
              <a:rPr lang="en-US" dirty="0"/>
              <a:t> to prevent the type of accident at issue here? Or does the court emphasize policy reasons. Does it follow </a:t>
            </a:r>
            <a:r>
              <a:rPr lang="en-US" dirty="0" err="1"/>
              <a:t>precedentential</a:t>
            </a:r>
            <a:r>
              <a:rPr lang="en-US" dirty="0"/>
              <a:t> Authority?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273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Relating the steps of analysis will train students on the verbal reasoning used in legal writing.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51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Relating the steps of analysis will train students on the verbal reasoning used in legal writing.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625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Relating the steps of analysis will train students on the verbal reasoning used in legal writing.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85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430213"/>
            <a:ext cx="3994150" cy="2246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0B25A-8C3C-4263-89DF-C484D728E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636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H5P functions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433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647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333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896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a:xfrm>
            <a:off x="1463675" y="3960813"/>
            <a:ext cx="11703050" cy="3240087"/>
          </a:xfrm>
          <a:prstGeom prst="rect">
            <a:avLst/>
          </a:prstGeom>
        </p:spPr>
        <p:txBody>
          <a:bodyPr/>
          <a:lstStyle/>
          <a:p>
            <a:endParaRPr lang="en-US" b="1" dirty="0">
              <a:cs typeface="Calibri"/>
            </a:endParaRPr>
          </a:p>
        </p:txBody>
      </p:sp>
    </p:spTree>
    <p:extLst>
      <p:ext uri="{BB962C8B-B14F-4D97-AF65-F5344CB8AC3E}">
        <p14:creationId xmlns:p14="http://schemas.microsoft.com/office/powerpoint/2010/main" val="238974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430213"/>
            <a:ext cx="3994150" cy="2246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0B25A-8C3C-4263-89DF-C484D728E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8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430213"/>
            <a:ext cx="3994150" cy="2246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0B25A-8C3C-4263-89DF-C484D728E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430213"/>
            <a:ext cx="3994150" cy="2246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0B25A-8C3C-4263-89DF-C484D728E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36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introduce the curriculum materials, assumptions and theory underpinning the Curricular design, examples of how we will engage with the curriculum.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22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430213"/>
            <a:ext cx="3994150" cy="2246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0B25A-8C3C-4263-89DF-C484D728E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2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lvl="1"/>
            <a:r>
              <a:rPr lang="en-US" sz="1800" dirty="0">
                <a:effectLst/>
              </a:rPr>
              <a:t>Curriculum focuses on literacy within the domain of law school</a:t>
            </a:r>
          </a:p>
          <a:p>
            <a:pPr lvl="2"/>
            <a:r>
              <a:rPr lang="en-US" sz="1800" dirty="0">
                <a:effectLst/>
              </a:rPr>
              <a:t>Why literacy?</a:t>
            </a:r>
          </a:p>
          <a:p>
            <a:pPr lvl="2"/>
            <a:endParaRPr lang="en-US" sz="1800" dirty="0">
              <a:effectLst/>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4000" dirty="0">
                <a:effectLst/>
              </a:rPr>
              <a:t>The primary means of acquiring legal knowledge and analysis skills is via written texts.</a:t>
            </a:r>
          </a:p>
          <a:p>
            <a:pPr lvl="2"/>
            <a:endParaRPr lang="en-US" sz="1800" dirty="0">
              <a:effectLst/>
            </a:endParaRPr>
          </a:p>
          <a:p>
            <a:pPr lvl="3"/>
            <a:r>
              <a:rPr lang="en-US" sz="1800" dirty="0">
                <a:effectLst/>
              </a:rPr>
              <a:t>We’ve heard and used the analogy of studying law is like learning a new language. And this is true. But the method of learning and building skills within law requires skills engaging with the written text of law (e.g. the Langdell method).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r>
              <a:rPr lang="en-US" dirty="0">
                <a:effectLst/>
              </a:rPr>
              <a:t>kills gaps will delay a law student becoming a skilled legal reader. </a:t>
            </a: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34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a:t>
            </a:r>
          </a:p>
          <a:p>
            <a:endParaRPr lang="en-US" dirty="0"/>
          </a:p>
          <a:p>
            <a:pPr lvl="1"/>
            <a:r>
              <a:rPr lang="en-US" dirty="0"/>
              <a:t>Background Knowledge</a:t>
            </a:r>
          </a:p>
          <a:p>
            <a:pPr lvl="1"/>
            <a:endParaRPr lang="en-US" dirty="0"/>
          </a:p>
          <a:p>
            <a:pPr lvl="1"/>
            <a:r>
              <a:rPr lang="en-US" dirty="0"/>
              <a:t>Domain Vocabulary</a:t>
            </a:r>
          </a:p>
          <a:p>
            <a:endParaRPr lang="en-US" dirty="0"/>
          </a:p>
          <a:p>
            <a:r>
              <a:rPr lang="en-US" dirty="0"/>
              <a:t>Interpreting</a:t>
            </a:r>
          </a:p>
          <a:p>
            <a:pPr lvl="1"/>
            <a:endParaRPr lang="en-US" dirty="0"/>
          </a:p>
          <a:p>
            <a:pPr lvl="1"/>
            <a:r>
              <a:rPr lang="en-US" dirty="0"/>
              <a:t>Verbal Reasoning</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F172C-DCB7-47B3-8ECE-2B05D499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675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157454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a:solidFill>
                  <a:srgbClr val="002B49"/>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500">
                <a:solidFill>
                  <a:srgbClr val="002B49"/>
                </a:solidFill>
                <a:latin typeface="Century Gothic" panose="020B0502020202020204" pitchFamily="34" charset="0"/>
              </a:defRPr>
            </a:lvl1pPr>
            <a:lvl2pPr>
              <a:defRPr sz="2500">
                <a:solidFill>
                  <a:srgbClr val="002B49"/>
                </a:solidFill>
                <a:latin typeface="Century Gothic" panose="020B0502020202020204" pitchFamily="34" charset="0"/>
              </a:defRPr>
            </a:lvl2pPr>
            <a:lvl3pPr>
              <a:defRPr sz="2500">
                <a:solidFill>
                  <a:srgbClr val="002B49"/>
                </a:solidFill>
                <a:latin typeface="Century Gothic" panose="020B0502020202020204" pitchFamily="34" charset="0"/>
              </a:defRPr>
            </a:lvl3pPr>
            <a:lvl4pPr>
              <a:defRPr sz="2500">
                <a:solidFill>
                  <a:srgbClr val="002B49"/>
                </a:solidFill>
                <a:latin typeface="Century Gothic" panose="020B0502020202020204" pitchFamily="34" charset="0"/>
              </a:defRPr>
            </a:lvl4pPr>
            <a:lvl5pPr>
              <a:defRPr sz="2500">
                <a:solidFill>
                  <a:srgbClr val="002B49"/>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00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25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or New Topic Slide">
    <p:spTree>
      <p:nvGrpSpPr>
        <p:cNvPr id="1" name="Shape 10"/>
        <p:cNvGrpSpPr/>
        <p:nvPr/>
      </p:nvGrpSpPr>
      <p:grpSpPr>
        <a:xfrm>
          <a:off x="0" y="0"/>
          <a:ext cx="0" cy="0"/>
          <a:chOff x="0" y="0"/>
          <a:chExt cx="0" cy="0"/>
        </a:xfrm>
      </p:grpSpPr>
      <p:sp>
        <p:nvSpPr>
          <p:cNvPr id="4" name="Rectangle 3">
            <a:extLst>
              <a:ext uri="{FF2B5EF4-FFF2-40B4-BE49-F238E27FC236}">
                <a16:creationId xmlns:a16="http://schemas.microsoft.com/office/drawing/2014/main" id="{9ADB1A4F-92CC-442F-B77A-9AE4229D3476}"/>
              </a:ext>
            </a:extLst>
          </p:cNvPr>
          <p:cNvSpPr/>
          <p:nvPr userDrawn="1"/>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pic>
        <p:nvPicPr>
          <p:cNvPr id="5" name="Picture 4">
            <a:extLst>
              <a:ext uri="{FF2B5EF4-FFF2-40B4-BE49-F238E27FC236}">
                <a16:creationId xmlns:a16="http://schemas.microsoft.com/office/drawing/2014/main" id="{5AF795CD-8F1C-49D6-A3FB-163E28EADA9A}"/>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t="39194" r="23953" b="5269"/>
          <a:stretch/>
        </p:blipFill>
        <p:spPr>
          <a:xfrm>
            <a:off x="2801406" y="1"/>
            <a:ext cx="9390594" cy="6858000"/>
          </a:xfrm>
          <a:prstGeom prst="rect">
            <a:avLst/>
          </a:prstGeom>
          <a:effectLst/>
        </p:spPr>
      </p:pic>
      <p:pic>
        <p:nvPicPr>
          <p:cNvPr id="6" name="Shape 185">
            <a:extLst>
              <a:ext uri="{FF2B5EF4-FFF2-40B4-BE49-F238E27FC236}">
                <a16:creationId xmlns:a16="http://schemas.microsoft.com/office/drawing/2014/main" id="{52D7934A-1897-4785-B62B-9AC9D0C32950}"/>
              </a:ext>
            </a:extLst>
          </p:cNvPr>
          <p:cNvPicPr preferRelativeResize="0"/>
          <p:nvPr userDrawn="1"/>
        </p:nvPicPr>
        <p:blipFill>
          <a:blip r:embed="rId3" cstate="print">
            <a:extLst>
              <a:ext uri="{28A0092B-C50C-407E-A947-70E740481C1C}">
                <a14:useLocalDpi xmlns:a14="http://schemas.microsoft.com/office/drawing/2010/main" val="0"/>
              </a:ext>
            </a:extLst>
          </a:blip>
          <a:stretch>
            <a:fillRect/>
          </a:stretch>
        </p:blipFill>
        <p:spPr>
          <a:xfrm>
            <a:off x="10779321" y="5975609"/>
            <a:ext cx="1289244" cy="725199"/>
          </a:xfrm>
          <a:prstGeom prst="rect">
            <a:avLst/>
          </a:prstGeom>
          <a:noFill/>
          <a:ln>
            <a:noFill/>
          </a:ln>
        </p:spPr>
      </p:pic>
      <p:sp>
        <p:nvSpPr>
          <p:cNvPr id="7" name="Title Placeholder 1">
            <a:extLst>
              <a:ext uri="{FF2B5EF4-FFF2-40B4-BE49-F238E27FC236}">
                <a16:creationId xmlns:a16="http://schemas.microsoft.com/office/drawing/2014/main" id="{062BA28C-DAF8-4C61-8D88-C38BFCF1CCCC}"/>
              </a:ext>
            </a:extLst>
          </p:cNvPr>
          <p:cNvSpPr>
            <a:spLocks noGrp="1"/>
          </p:cNvSpPr>
          <p:nvPr>
            <p:ph type="title" hasCustomPrompt="1"/>
          </p:nvPr>
        </p:nvSpPr>
        <p:spPr>
          <a:xfrm>
            <a:off x="838729" y="2766219"/>
            <a:ext cx="10514542" cy="1325563"/>
          </a:xfrm>
          <a:prstGeom prst="rect">
            <a:avLst/>
          </a:prstGeom>
        </p:spPr>
        <p:txBody>
          <a:bodyPr vert="horz" lIns="91440" tIns="45720" rIns="91440" bIns="45720" rtlCol="0" anchor="ctr">
            <a:noAutofit/>
          </a:bodyPr>
          <a:lstStyle>
            <a:lvl1pPr>
              <a:defRPr sz="45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5744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Discussion Slide">
    <p:spTree>
      <p:nvGrpSpPr>
        <p:cNvPr id="1" name="Shape 10"/>
        <p:cNvGrpSpPr/>
        <p:nvPr/>
      </p:nvGrpSpPr>
      <p:grpSpPr>
        <a:xfrm>
          <a:off x="0" y="0"/>
          <a:ext cx="0" cy="0"/>
          <a:chOff x="0" y="0"/>
          <a:chExt cx="0" cy="0"/>
        </a:xfrm>
      </p:grpSpPr>
      <p:sp>
        <p:nvSpPr>
          <p:cNvPr id="4" name="Rectangle 3">
            <a:extLst>
              <a:ext uri="{FF2B5EF4-FFF2-40B4-BE49-F238E27FC236}">
                <a16:creationId xmlns:a16="http://schemas.microsoft.com/office/drawing/2014/main" id="{9ADB1A4F-92CC-442F-B77A-9AE4229D3476}"/>
              </a:ext>
            </a:extLst>
          </p:cNvPr>
          <p:cNvSpPr/>
          <p:nvPr userDrawn="1"/>
        </p:nvSpPr>
        <p:spPr>
          <a:xfrm>
            <a:off x="0" y="0"/>
            <a:ext cx="12192000" cy="698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a:extLst>
              <a:ext uri="{FF2B5EF4-FFF2-40B4-BE49-F238E27FC236}">
                <a16:creationId xmlns:a16="http://schemas.microsoft.com/office/drawing/2014/main" id="{16350E3E-8FDA-45CB-AB0B-9D2CA3D4CEFB}"/>
              </a:ext>
            </a:extLst>
          </p:cNvPr>
          <p:cNvSpPr/>
          <p:nvPr userDrawn="1"/>
        </p:nvSpPr>
        <p:spPr>
          <a:xfrm>
            <a:off x="-105508" y="0"/>
            <a:ext cx="12361985" cy="7051431"/>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2BF7DEB3-CB61-45EF-89A0-AFF180F73B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27547" y="357601"/>
            <a:ext cx="5350578" cy="5099770"/>
          </a:xfrm>
          <a:prstGeom prst="rect">
            <a:avLst/>
          </a:prstGeom>
        </p:spPr>
      </p:pic>
      <p:sp>
        <p:nvSpPr>
          <p:cNvPr id="12" name="Title Placeholder 1">
            <a:extLst>
              <a:ext uri="{FF2B5EF4-FFF2-40B4-BE49-F238E27FC236}">
                <a16:creationId xmlns:a16="http://schemas.microsoft.com/office/drawing/2014/main" id="{5C96D05C-64E9-4025-9673-5731AEB76EC7}"/>
              </a:ext>
            </a:extLst>
          </p:cNvPr>
          <p:cNvSpPr>
            <a:spLocks noGrp="1"/>
          </p:cNvSpPr>
          <p:nvPr>
            <p:ph type="title" hasCustomPrompt="1"/>
          </p:nvPr>
        </p:nvSpPr>
        <p:spPr>
          <a:xfrm>
            <a:off x="838729" y="2391332"/>
            <a:ext cx="10514542" cy="1325563"/>
          </a:xfrm>
          <a:prstGeom prst="rect">
            <a:avLst/>
          </a:prstGeom>
        </p:spPr>
        <p:txBody>
          <a:bodyPr vert="horz" lIns="91440" tIns="45720" rIns="91440" bIns="45720" rtlCol="0" anchor="ctr">
            <a:normAutofit/>
          </a:bodyPr>
          <a:lstStyle>
            <a:lvl1pPr algn="ctr">
              <a:defRPr sz="4400" b="1" cap="none" baseline="0">
                <a:solidFill>
                  <a:schemeClr val="bg1"/>
                </a:solidFill>
              </a:defRPr>
            </a:lvl1pPr>
          </a:lstStyle>
          <a:p>
            <a:r>
              <a:rPr lang="en-US" dirty="0"/>
              <a:t>Click to Edit Master Title</a:t>
            </a:r>
          </a:p>
        </p:txBody>
      </p:sp>
    </p:spTree>
    <p:extLst>
      <p:ext uri="{BB962C8B-B14F-4D97-AF65-F5344CB8AC3E}">
        <p14:creationId xmlns:p14="http://schemas.microsoft.com/office/powerpoint/2010/main" val="371611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op Header AL Picture">
    <p:spTree>
      <p:nvGrpSpPr>
        <p:cNvPr id="1" name="Shape 10"/>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33259C4-722D-4D6B-9C48-A5D987F48DCF}"/>
              </a:ext>
            </a:extLst>
          </p:cNvPr>
          <p:cNvSpPr>
            <a:spLocks noGrp="1"/>
          </p:cNvSpPr>
          <p:nvPr>
            <p:ph type="pic" sz="quarter" idx="10"/>
          </p:nvPr>
        </p:nvSpPr>
        <p:spPr>
          <a:xfrm>
            <a:off x="7051432" y="2673350"/>
            <a:ext cx="4413494" cy="2962275"/>
          </a:xfrm>
        </p:spPr>
        <p:txBody>
          <a:bodyPr/>
          <a:lstStyle/>
          <a:p>
            <a:r>
              <a:rPr lang="en-US"/>
              <a:t>Click icon to add picture</a:t>
            </a:r>
          </a:p>
        </p:txBody>
      </p:sp>
    </p:spTree>
    <p:extLst>
      <p:ext uri="{BB962C8B-B14F-4D97-AF65-F5344CB8AC3E}">
        <p14:creationId xmlns:p14="http://schemas.microsoft.com/office/powerpoint/2010/main" val="397014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Header AL Picture">
    <p:spTree>
      <p:nvGrpSpPr>
        <p:cNvPr id="1" name="Shape 10"/>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33259C4-722D-4D6B-9C48-A5D987F48DCF}"/>
              </a:ext>
            </a:extLst>
          </p:cNvPr>
          <p:cNvSpPr>
            <a:spLocks noGrp="1"/>
          </p:cNvSpPr>
          <p:nvPr>
            <p:ph type="pic" sz="quarter" idx="10"/>
          </p:nvPr>
        </p:nvSpPr>
        <p:spPr>
          <a:xfrm>
            <a:off x="7051432" y="2673350"/>
            <a:ext cx="4413494" cy="2962275"/>
          </a:xfrm>
        </p:spPr>
        <p:txBody>
          <a:bodyPr/>
          <a:lstStyle/>
          <a:p>
            <a:r>
              <a:rPr lang="en-US"/>
              <a:t>Click icon to add picture</a:t>
            </a:r>
          </a:p>
        </p:txBody>
      </p:sp>
    </p:spTree>
    <p:extLst>
      <p:ext uri="{BB962C8B-B14F-4D97-AF65-F5344CB8AC3E}">
        <p14:creationId xmlns:p14="http://schemas.microsoft.com/office/powerpoint/2010/main" val="133412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Header AL NoPicture">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43943013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33152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FF4FA"/>
        </a:solidFill>
        <a:effectLst/>
      </p:bgPr>
    </p:bg>
    <p:spTree>
      <p:nvGrpSpPr>
        <p:cNvPr id="1" name="Shape 9"/>
        <p:cNvGrpSpPr/>
        <p:nvPr/>
      </p:nvGrpSpPr>
      <p:grpSpPr>
        <a:xfrm>
          <a:off x="0" y="0"/>
          <a:ext cx="0" cy="0"/>
          <a:chOff x="0" y="0"/>
          <a:chExt cx="0" cy="0"/>
        </a:xfrm>
      </p:grpSpPr>
      <p:sp>
        <p:nvSpPr>
          <p:cNvPr id="6" name="Title Placeholder 1">
            <a:extLst>
              <a:ext uri="{FF2B5EF4-FFF2-40B4-BE49-F238E27FC236}">
                <a16:creationId xmlns:a16="http://schemas.microsoft.com/office/drawing/2014/main" id="{E7AC5E22-A2BB-4BE1-8DBD-BF1156006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2">
            <a:extLst>
              <a:ext uri="{FF2B5EF4-FFF2-40B4-BE49-F238E27FC236}">
                <a16:creationId xmlns:a16="http://schemas.microsoft.com/office/drawing/2014/main" id="{20373C46-CCD8-4380-8956-3F848C3B21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B2AB9B55-4CC2-4C32-A320-39C1F3DCC01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600BBF94-CA72-46CE-9B94-AA5D4B9F91BA}" type="datetimeFigureOut">
              <a:rPr lang="en-US" smtClean="0"/>
              <a:pPr/>
              <a:t>6/9/2022</a:t>
            </a:fld>
            <a:endParaRPr lang="en-US" dirty="0"/>
          </a:p>
        </p:txBody>
      </p:sp>
      <p:sp>
        <p:nvSpPr>
          <p:cNvPr id="9" name="Footer Placeholder 4">
            <a:extLst>
              <a:ext uri="{FF2B5EF4-FFF2-40B4-BE49-F238E27FC236}">
                <a16:creationId xmlns:a16="http://schemas.microsoft.com/office/drawing/2014/main" id="{908DC5D5-9B0F-4D7C-9729-D9F2D4B57FC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813670A0-F46D-4765-8BED-F3D7BC0D409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D4E5C782-8C6D-4675-A629-81452C0264AE}" type="slidenum">
              <a:rPr lang="en-US" smtClean="0"/>
              <a:pPr/>
              <a:t>‹#›</a:t>
            </a:fld>
            <a:endParaRPr lang="en-US" dirty="0"/>
          </a:p>
        </p:txBody>
      </p:sp>
      <p:sp>
        <p:nvSpPr>
          <p:cNvPr id="11" name="Rectangle 10">
            <a:extLst>
              <a:ext uri="{FF2B5EF4-FFF2-40B4-BE49-F238E27FC236}">
                <a16:creationId xmlns:a16="http://schemas.microsoft.com/office/drawing/2014/main" id="{52F4FB97-DEC3-48B0-84BC-431173DC7EAE}"/>
              </a:ext>
            </a:extLst>
          </p:cNvPr>
          <p:cNvSpPr/>
          <p:nvPr userDrawn="1"/>
        </p:nvSpPr>
        <p:spPr>
          <a:xfrm>
            <a:off x="0" y="0"/>
            <a:ext cx="12192000" cy="6858000"/>
          </a:xfrm>
          <a:prstGeom prst="rect">
            <a:avLst/>
          </a:prstGeom>
          <a:solidFill>
            <a:srgbClr val="EFF4F9"/>
          </a:solidFill>
          <a:ln>
            <a:solidFill>
              <a:srgbClr val="EFF4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pic>
        <p:nvPicPr>
          <p:cNvPr id="12" name="Picture 11">
            <a:extLst>
              <a:ext uri="{FF2B5EF4-FFF2-40B4-BE49-F238E27FC236}">
                <a16:creationId xmlns:a16="http://schemas.microsoft.com/office/drawing/2014/main" id="{82AA65C0-77F1-47B7-AB31-F97899628218}"/>
              </a:ext>
            </a:extLst>
          </p:cNvPr>
          <p:cNvPicPr>
            <a:picLocks noChangeAspect="1"/>
          </p:cNvPicPr>
          <p:nvPr userDrawn="1"/>
        </p:nvPicPr>
        <p:blipFill rotWithShape="1">
          <a:blip r:embed="rId7">
            <a:alphaModFix amt="5000"/>
            <a:extLst>
              <a:ext uri="{28A0092B-C50C-407E-A947-70E740481C1C}">
                <a14:useLocalDpi xmlns:a14="http://schemas.microsoft.com/office/drawing/2010/main" val="0"/>
              </a:ext>
            </a:extLst>
          </a:blip>
          <a:srcRect t="39731" r="24169" b="5118"/>
          <a:stretch/>
        </p:blipFill>
        <p:spPr>
          <a:xfrm>
            <a:off x="2755601" y="0"/>
            <a:ext cx="9454689" cy="6876288"/>
          </a:xfrm>
          <a:prstGeom prst="rect">
            <a:avLst/>
          </a:prstGeom>
        </p:spPr>
      </p:pic>
      <p:pic>
        <p:nvPicPr>
          <p:cNvPr id="13" name="Shape 185">
            <a:extLst>
              <a:ext uri="{FF2B5EF4-FFF2-40B4-BE49-F238E27FC236}">
                <a16:creationId xmlns:a16="http://schemas.microsoft.com/office/drawing/2014/main" id="{AD8E8A8B-BC46-4EC9-B57A-76E119FDD009}"/>
              </a:ext>
            </a:extLst>
          </p:cNvPr>
          <p:cNvPicPr preferRelativeResize="0"/>
          <p:nvPr userDrawn="1"/>
        </p:nvPicPr>
        <p:blipFill>
          <a:blip r:embed="rId8"/>
          <a:stretch>
            <a:fillRect/>
          </a:stretch>
        </p:blipFill>
        <p:spPr>
          <a:xfrm>
            <a:off x="10779321" y="5967550"/>
            <a:ext cx="1289244" cy="741316"/>
          </a:xfrm>
          <a:prstGeom prst="rect">
            <a:avLst/>
          </a:prstGeom>
          <a:noFill/>
          <a:ln>
            <a:noFill/>
          </a:ln>
        </p:spPr>
      </p:pic>
    </p:spTree>
    <p:extLst>
      <p:ext uri="{BB962C8B-B14F-4D97-AF65-F5344CB8AC3E}">
        <p14:creationId xmlns:p14="http://schemas.microsoft.com/office/powerpoint/2010/main" val="894883894"/>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FF4FA"/>
        </a:solidFill>
        <a:effectLst/>
      </p:bgPr>
    </p:bg>
    <p:spTree>
      <p:nvGrpSpPr>
        <p:cNvPr id="1" name="Shape 9"/>
        <p:cNvGrpSpPr/>
        <p:nvPr/>
      </p:nvGrpSpPr>
      <p:grpSpPr>
        <a:xfrm>
          <a:off x="0" y="0"/>
          <a:ext cx="0" cy="0"/>
          <a:chOff x="0" y="0"/>
          <a:chExt cx="0" cy="0"/>
        </a:xfrm>
      </p:grpSpPr>
      <p:sp>
        <p:nvSpPr>
          <p:cNvPr id="6" name="Title Placeholder 1">
            <a:extLst>
              <a:ext uri="{FF2B5EF4-FFF2-40B4-BE49-F238E27FC236}">
                <a16:creationId xmlns:a16="http://schemas.microsoft.com/office/drawing/2014/main" id="{E7AC5E22-A2BB-4BE1-8DBD-BF1156006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2">
            <a:extLst>
              <a:ext uri="{FF2B5EF4-FFF2-40B4-BE49-F238E27FC236}">
                <a16:creationId xmlns:a16="http://schemas.microsoft.com/office/drawing/2014/main" id="{20373C46-CCD8-4380-8956-3F848C3B21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B2AB9B55-4CC2-4C32-A320-39C1F3DCC0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utura LT Pro Book" panose="020B0502020204020303" pitchFamily="34" charset="0"/>
              </a:defRPr>
            </a:lvl1pPr>
          </a:lstStyle>
          <a:p>
            <a:fld id="{600BBF94-CA72-46CE-9B94-AA5D4B9F91BA}" type="datetimeFigureOut">
              <a:rPr lang="en-US" smtClean="0"/>
              <a:pPr/>
              <a:t>6/9/2022</a:t>
            </a:fld>
            <a:endParaRPr lang="en-US"/>
          </a:p>
        </p:txBody>
      </p:sp>
      <p:sp>
        <p:nvSpPr>
          <p:cNvPr id="9" name="Footer Placeholder 4">
            <a:extLst>
              <a:ext uri="{FF2B5EF4-FFF2-40B4-BE49-F238E27FC236}">
                <a16:creationId xmlns:a16="http://schemas.microsoft.com/office/drawing/2014/main" id="{908DC5D5-9B0F-4D7C-9729-D9F2D4B57F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utura LT Pro Book" panose="020B0502020204020303" pitchFamily="34" charset="0"/>
              </a:defRPr>
            </a:lvl1pPr>
          </a:lstStyle>
          <a:p>
            <a:endParaRPr lang="en-US"/>
          </a:p>
        </p:txBody>
      </p:sp>
      <p:sp>
        <p:nvSpPr>
          <p:cNvPr id="10" name="Slide Number Placeholder 5">
            <a:extLst>
              <a:ext uri="{FF2B5EF4-FFF2-40B4-BE49-F238E27FC236}">
                <a16:creationId xmlns:a16="http://schemas.microsoft.com/office/drawing/2014/main" id="{813670A0-F46D-4765-8BED-F3D7BC0D4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utura LT Pro Book" panose="020B0502020204020303" pitchFamily="34" charset="0"/>
              </a:defRPr>
            </a:lvl1pPr>
          </a:lstStyle>
          <a:p>
            <a:fld id="{D4E5C782-8C6D-4675-A629-81452C0264AE}" type="slidenum">
              <a:rPr lang="en-US" smtClean="0"/>
              <a:pPr/>
              <a:t>‹#›</a:t>
            </a:fld>
            <a:endParaRPr lang="en-US"/>
          </a:p>
        </p:txBody>
      </p:sp>
      <p:sp>
        <p:nvSpPr>
          <p:cNvPr id="11" name="Rectangle 10">
            <a:extLst>
              <a:ext uri="{FF2B5EF4-FFF2-40B4-BE49-F238E27FC236}">
                <a16:creationId xmlns:a16="http://schemas.microsoft.com/office/drawing/2014/main" id="{52F4FB97-DEC3-48B0-84BC-431173DC7EAE}"/>
              </a:ext>
            </a:extLst>
          </p:cNvPr>
          <p:cNvSpPr/>
          <p:nvPr userDrawn="1"/>
        </p:nvSpPr>
        <p:spPr>
          <a:xfrm>
            <a:off x="0" y="0"/>
            <a:ext cx="12308305" cy="6858000"/>
          </a:xfrm>
          <a:prstGeom prst="rect">
            <a:avLst/>
          </a:prstGeom>
          <a:solidFill>
            <a:srgbClr val="FFFFFF"/>
          </a:solidFill>
          <a:ln>
            <a:solidFill>
              <a:srgbClr val="EFF4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utura LT Pro Book" panose="020B0502020204020303" pitchFamily="34" charset="0"/>
            </a:endParaRPr>
          </a:p>
        </p:txBody>
      </p:sp>
      <p:pic>
        <p:nvPicPr>
          <p:cNvPr id="13" name="Shape 185">
            <a:extLst>
              <a:ext uri="{FF2B5EF4-FFF2-40B4-BE49-F238E27FC236}">
                <a16:creationId xmlns:a16="http://schemas.microsoft.com/office/drawing/2014/main" id="{27A7C0E5-B204-4C65-839E-F56892CFAA4B}"/>
              </a:ext>
            </a:extLst>
          </p:cNvPr>
          <p:cNvPicPr preferRelativeResize="0"/>
          <p:nvPr userDrawn="1"/>
        </p:nvPicPr>
        <p:blipFill>
          <a:blip r:embed="rId4" cstate="email">
            <a:extLst>
              <a:ext uri="{28A0092B-C50C-407E-A947-70E740481C1C}">
                <a14:useLocalDpi xmlns:a14="http://schemas.microsoft.com/office/drawing/2010/main"/>
              </a:ext>
            </a:extLst>
          </a:blip>
          <a:stretch>
            <a:fillRect/>
          </a:stretch>
        </p:blipFill>
        <p:spPr>
          <a:xfrm>
            <a:off x="10779319" y="5967549"/>
            <a:ext cx="1289244" cy="741316"/>
          </a:xfrm>
          <a:prstGeom prst="rect">
            <a:avLst/>
          </a:prstGeom>
          <a:noFill/>
          <a:ln>
            <a:noFill/>
          </a:ln>
        </p:spPr>
      </p:pic>
      <p:sp>
        <p:nvSpPr>
          <p:cNvPr id="3" name="Graphic 11">
            <a:extLst>
              <a:ext uri="{FF2B5EF4-FFF2-40B4-BE49-F238E27FC236}">
                <a16:creationId xmlns:a16="http://schemas.microsoft.com/office/drawing/2014/main" id="{8DD49E98-05E8-4B7B-9D5A-C8DC99F3CE41}"/>
              </a:ext>
            </a:extLst>
          </p:cNvPr>
          <p:cNvSpPr/>
          <p:nvPr/>
        </p:nvSpPr>
        <p:spPr>
          <a:xfrm>
            <a:off x="-91170" y="-113334"/>
            <a:ext cx="12606878" cy="2606204"/>
          </a:xfrm>
          <a:custGeom>
            <a:avLst/>
            <a:gdLst>
              <a:gd name="connsiteX0" fmla="*/ 0 w 15753348"/>
              <a:gd name="connsiteY0" fmla="*/ 1355591 h 4314687"/>
              <a:gd name="connsiteX1" fmla="*/ 258891 w 15753348"/>
              <a:gd name="connsiteY1" fmla="*/ 4314688 h 4314687"/>
              <a:gd name="connsiteX2" fmla="*/ 15753348 w 15753348"/>
              <a:gd name="connsiteY2" fmla="*/ 2959097 h 4314687"/>
              <a:gd name="connsiteX3" fmla="*/ 15494458 w 15753348"/>
              <a:gd name="connsiteY3" fmla="*/ 0 h 4314687"/>
              <a:gd name="connsiteX4" fmla="*/ 0 w 15753348"/>
              <a:gd name="connsiteY4" fmla="*/ 1355591 h 4314687"/>
              <a:gd name="connsiteX0" fmla="*/ 0 w 15494458"/>
              <a:gd name="connsiteY0" fmla="*/ 1355591 h 4314688"/>
              <a:gd name="connsiteX1" fmla="*/ 258891 w 15494458"/>
              <a:gd name="connsiteY1" fmla="*/ 4314688 h 4314688"/>
              <a:gd name="connsiteX2" fmla="*/ 14237369 w 15494458"/>
              <a:gd name="connsiteY2" fmla="*/ 3103476 h 4314688"/>
              <a:gd name="connsiteX3" fmla="*/ 15494458 w 15494458"/>
              <a:gd name="connsiteY3" fmla="*/ 0 h 4314688"/>
              <a:gd name="connsiteX4" fmla="*/ 0 w 15494458"/>
              <a:gd name="connsiteY4" fmla="*/ 1355591 h 4314688"/>
              <a:gd name="connsiteX0" fmla="*/ 0 w 14315364"/>
              <a:gd name="connsiteY0" fmla="*/ 850265 h 3809362"/>
              <a:gd name="connsiteX1" fmla="*/ 258891 w 14315364"/>
              <a:gd name="connsiteY1" fmla="*/ 3809362 h 3809362"/>
              <a:gd name="connsiteX2" fmla="*/ 14237369 w 14315364"/>
              <a:gd name="connsiteY2" fmla="*/ 2598150 h 3809362"/>
              <a:gd name="connsiteX3" fmla="*/ 14315364 w 14315364"/>
              <a:gd name="connsiteY3" fmla="*/ 0 h 3809362"/>
              <a:gd name="connsiteX4" fmla="*/ 0 w 14315364"/>
              <a:gd name="connsiteY4" fmla="*/ 850265 h 3809362"/>
              <a:gd name="connsiteX0" fmla="*/ 1365372 w 14056473"/>
              <a:gd name="connsiteY0" fmla="*/ 717917 h 3809362"/>
              <a:gd name="connsiteX1" fmla="*/ 0 w 14056473"/>
              <a:gd name="connsiteY1" fmla="*/ 3809362 h 3809362"/>
              <a:gd name="connsiteX2" fmla="*/ 13978478 w 14056473"/>
              <a:gd name="connsiteY2" fmla="*/ 2598150 h 3809362"/>
              <a:gd name="connsiteX3" fmla="*/ 14056473 w 14056473"/>
              <a:gd name="connsiteY3" fmla="*/ 0 h 3809362"/>
              <a:gd name="connsiteX4" fmla="*/ 1365372 w 14056473"/>
              <a:gd name="connsiteY4" fmla="*/ 717917 h 3809362"/>
              <a:gd name="connsiteX0" fmla="*/ 0 w 12691101"/>
              <a:gd name="connsiteY0" fmla="*/ 717917 h 3689046"/>
              <a:gd name="connsiteX1" fmla="*/ 6228 w 12691101"/>
              <a:gd name="connsiteY1" fmla="*/ 3689046 h 3689046"/>
              <a:gd name="connsiteX2" fmla="*/ 12613106 w 12691101"/>
              <a:gd name="connsiteY2" fmla="*/ 2598150 h 3689046"/>
              <a:gd name="connsiteX3" fmla="*/ 12691101 w 12691101"/>
              <a:gd name="connsiteY3" fmla="*/ 0 h 3689046"/>
              <a:gd name="connsiteX4" fmla="*/ 0 w 12691101"/>
              <a:gd name="connsiteY4" fmla="*/ 717917 h 3689046"/>
              <a:gd name="connsiteX0" fmla="*/ 0 w 12679070"/>
              <a:gd name="connsiteY0" fmla="*/ 0 h 2971129"/>
              <a:gd name="connsiteX1" fmla="*/ 6228 w 12679070"/>
              <a:gd name="connsiteY1" fmla="*/ 2971129 h 2971129"/>
              <a:gd name="connsiteX2" fmla="*/ 12613106 w 12679070"/>
              <a:gd name="connsiteY2" fmla="*/ 1880233 h 2971129"/>
              <a:gd name="connsiteX3" fmla="*/ 12679070 w 12679070"/>
              <a:gd name="connsiteY3" fmla="*/ 172420 h 2971129"/>
              <a:gd name="connsiteX4" fmla="*/ 0 w 12679070"/>
              <a:gd name="connsiteY4" fmla="*/ 0 h 2971129"/>
              <a:gd name="connsiteX0" fmla="*/ 0 w 12613106"/>
              <a:gd name="connsiteY0" fmla="*/ 0 h 2971129"/>
              <a:gd name="connsiteX1" fmla="*/ 6228 w 12613106"/>
              <a:gd name="connsiteY1" fmla="*/ 2971129 h 2971129"/>
              <a:gd name="connsiteX2" fmla="*/ 12613106 w 12613106"/>
              <a:gd name="connsiteY2" fmla="*/ 1880233 h 2971129"/>
              <a:gd name="connsiteX3" fmla="*/ 12606880 w 12613106"/>
              <a:gd name="connsiteY3" fmla="*/ 737904 h 2971129"/>
              <a:gd name="connsiteX4" fmla="*/ 0 w 12613106"/>
              <a:gd name="connsiteY4" fmla="*/ 0 h 2971129"/>
              <a:gd name="connsiteX0" fmla="*/ 0 w 12643066"/>
              <a:gd name="connsiteY0" fmla="*/ 0 h 2971129"/>
              <a:gd name="connsiteX1" fmla="*/ 6228 w 12643066"/>
              <a:gd name="connsiteY1" fmla="*/ 2971129 h 2971129"/>
              <a:gd name="connsiteX2" fmla="*/ 12613106 w 12643066"/>
              <a:gd name="connsiteY2" fmla="*/ 1880233 h 2971129"/>
              <a:gd name="connsiteX3" fmla="*/ 12642975 w 12643066"/>
              <a:gd name="connsiteY3" fmla="*/ 1387609 h 2971129"/>
              <a:gd name="connsiteX4" fmla="*/ 0 w 12643066"/>
              <a:gd name="connsiteY4" fmla="*/ 0 h 2971129"/>
              <a:gd name="connsiteX0" fmla="*/ 0 w 12613106"/>
              <a:gd name="connsiteY0" fmla="*/ 0 h 2971129"/>
              <a:gd name="connsiteX1" fmla="*/ 6228 w 12613106"/>
              <a:gd name="connsiteY1" fmla="*/ 2971129 h 2971129"/>
              <a:gd name="connsiteX2" fmla="*/ 12613106 w 12613106"/>
              <a:gd name="connsiteY2" fmla="*/ 1880233 h 2971129"/>
              <a:gd name="connsiteX3" fmla="*/ 12594849 w 12613106"/>
              <a:gd name="connsiteY3" fmla="*/ 858220 h 2971129"/>
              <a:gd name="connsiteX4" fmla="*/ 0 w 12613106"/>
              <a:gd name="connsiteY4" fmla="*/ 0 h 2971129"/>
              <a:gd name="connsiteX0" fmla="*/ 102056 w 12606878"/>
              <a:gd name="connsiteY0" fmla="*/ 717917 h 2112909"/>
              <a:gd name="connsiteX1" fmla="*/ 0 w 12606878"/>
              <a:gd name="connsiteY1" fmla="*/ 2112909 h 2112909"/>
              <a:gd name="connsiteX2" fmla="*/ 12606878 w 12606878"/>
              <a:gd name="connsiteY2" fmla="*/ 1022013 h 2112909"/>
              <a:gd name="connsiteX3" fmla="*/ 12588621 w 12606878"/>
              <a:gd name="connsiteY3" fmla="*/ 0 h 2112909"/>
              <a:gd name="connsiteX4" fmla="*/ 102056 w 12606878"/>
              <a:gd name="connsiteY4" fmla="*/ 717917 h 2112909"/>
              <a:gd name="connsiteX0" fmla="*/ 29866 w 12606878"/>
              <a:gd name="connsiteY0" fmla="*/ 68212 h 2112909"/>
              <a:gd name="connsiteX1" fmla="*/ 0 w 12606878"/>
              <a:gd name="connsiteY1" fmla="*/ 2112909 h 2112909"/>
              <a:gd name="connsiteX2" fmla="*/ 12606878 w 12606878"/>
              <a:gd name="connsiteY2" fmla="*/ 1022013 h 2112909"/>
              <a:gd name="connsiteX3" fmla="*/ 12588621 w 12606878"/>
              <a:gd name="connsiteY3" fmla="*/ 0 h 2112909"/>
              <a:gd name="connsiteX4" fmla="*/ 29866 w 12606878"/>
              <a:gd name="connsiteY4" fmla="*/ 68212 h 2112909"/>
              <a:gd name="connsiteX0" fmla="*/ 29866 w 12606878"/>
              <a:gd name="connsiteY0" fmla="*/ 296812 h 2341509"/>
              <a:gd name="connsiteX1" fmla="*/ 0 w 12606878"/>
              <a:gd name="connsiteY1" fmla="*/ 2341509 h 2341509"/>
              <a:gd name="connsiteX2" fmla="*/ 12606878 w 12606878"/>
              <a:gd name="connsiteY2" fmla="*/ 1250613 h 2341509"/>
              <a:gd name="connsiteX3" fmla="*/ 12588621 w 12606878"/>
              <a:gd name="connsiteY3" fmla="*/ 0 h 2341509"/>
              <a:gd name="connsiteX4" fmla="*/ 29866 w 12606878"/>
              <a:gd name="connsiteY4" fmla="*/ 296812 h 2341509"/>
              <a:gd name="connsiteX0" fmla="*/ 0 w 12625138"/>
              <a:gd name="connsiteY0" fmla="*/ 68212 h 2341509"/>
              <a:gd name="connsiteX1" fmla="*/ 18260 w 12625138"/>
              <a:gd name="connsiteY1" fmla="*/ 2341509 h 2341509"/>
              <a:gd name="connsiteX2" fmla="*/ 12625138 w 12625138"/>
              <a:gd name="connsiteY2" fmla="*/ 1250613 h 2341509"/>
              <a:gd name="connsiteX3" fmla="*/ 12606881 w 12625138"/>
              <a:gd name="connsiteY3" fmla="*/ 0 h 2341509"/>
              <a:gd name="connsiteX4" fmla="*/ 0 w 12625138"/>
              <a:gd name="connsiteY4" fmla="*/ 68212 h 2341509"/>
              <a:gd name="connsiteX0" fmla="*/ 17835 w 12606878"/>
              <a:gd name="connsiteY0" fmla="*/ 0 h 2598150"/>
              <a:gd name="connsiteX1" fmla="*/ 0 w 12606878"/>
              <a:gd name="connsiteY1" fmla="*/ 2598150 h 2598150"/>
              <a:gd name="connsiteX2" fmla="*/ 12606878 w 12606878"/>
              <a:gd name="connsiteY2" fmla="*/ 1507254 h 2598150"/>
              <a:gd name="connsiteX3" fmla="*/ 12588621 w 12606878"/>
              <a:gd name="connsiteY3" fmla="*/ 256641 h 2598150"/>
              <a:gd name="connsiteX4" fmla="*/ 17835 w 12606878"/>
              <a:gd name="connsiteY4" fmla="*/ 0 h 2598150"/>
              <a:gd name="connsiteX0" fmla="*/ 17835 w 12606878"/>
              <a:gd name="connsiteY0" fmla="*/ 8054 h 2606204"/>
              <a:gd name="connsiteX1" fmla="*/ 0 w 12606878"/>
              <a:gd name="connsiteY1" fmla="*/ 2606204 h 2606204"/>
              <a:gd name="connsiteX2" fmla="*/ 12606878 w 12606878"/>
              <a:gd name="connsiteY2" fmla="*/ 1515308 h 2606204"/>
              <a:gd name="connsiteX3" fmla="*/ 12588621 w 12606878"/>
              <a:gd name="connsiteY3" fmla="*/ 0 h 2606204"/>
              <a:gd name="connsiteX4" fmla="*/ 17835 w 12606878"/>
              <a:gd name="connsiteY4" fmla="*/ 8054 h 260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6878" h="2606204">
                <a:moveTo>
                  <a:pt x="17835" y="8054"/>
                </a:moveTo>
                <a:lnTo>
                  <a:pt x="0" y="2606204"/>
                </a:lnTo>
                <a:lnTo>
                  <a:pt x="12606878" y="1515308"/>
                </a:lnTo>
                <a:cubicBezTo>
                  <a:pt x="12604803" y="1134532"/>
                  <a:pt x="12590696" y="380776"/>
                  <a:pt x="12588621" y="0"/>
                </a:cubicBezTo>
                <a:lnTo>
                  <a:pt x="17835" y="8054"/>
                </a:lnTo>
                <a:close/>
              </a:path>
            </a:pathLst>
          </a:custGeom>
          <a:solidFill>
            <a:srgbClr val="002B49"/>
          </a:solidFill>
          <a:ln w="6733" cap="flat">
            <a:noFill/>
            <a:prstDash val="solid"/>
            <a:miter/>
          </a:ln>
        </p:spPr>
        <p:txBody>
          <a:bodyPr rtlCol="0" anchor="ctr"/>
          <a:lstStyle/>
          <a:p>
            <a:endParaRPr lang="en-US"/>
          </a:p>
        </p:txBody>
      </p:sp>
      <p:pic>
        <p:nvPicPr>
          <p:cNvPr id="16" name="Picture 15">
            <a:extLst>
              <a:ext uri="{FF2B5EF4-FFF2-40B4-BE49-F238E27FC236}">
                <a16:creationId xmlns:a16="http://schemas.microsoft.com/office/drawing/2014/main" id="{4053F29D-2EAF-4A78-A6BD-7D7C1CE82536}"/>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91170" y="-204537"/>
            <a:ext cx="7603628" cy="2803358"/>
          </a:xfrm>
          <a:prstGeom prst="rect">
            <a:avLst/>
          </a:prstGeom>
        </p:spPr>
      </p:pic>
    </p:spTree>
    <p:extLst>
      <p:ext uri="{BB962C8B-B14F-4D97-AF65-F5344CB8AC3E}">
        <p14:creationId xmlns:p14="http://schemas.microsoft.com/office/powerpoint/2010/main" val="3536304988"/>
      </p:ext>
    </p:extLst>
  </p:cSld>
  <p:clrMap bg1="lt1" tx1="dk1" bg2="dk2" tx2="lt2" accent1="accent1" accent2="accent2" accent3="accent3" accent4="accent4" accent5="accent5" accent6="accent6" hlink="hlink" folHlink="folHlink"/>
  <p:sldLayoutIdLst>
    <p:sldLayoutId id="2147483669" r:id="rId1"/>
    <p:sldLayoutId id="2147483670"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Futura LT Pro Book" panose="020B0502020204020303" pitchFamily="34" charset="0"/>
          <a:ea typeface="Futura LT Pro Book" panose="020B0502020204020303" pitchFamily="34" charset="0"/>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Futura LT Pro Book" panose="020B0502020204020303" pitchFamily="34" charset="0"/>
          <a:ea typeface="Futura LT Pro Book" panose="020B0502020204020303" pitchFamily="34" charset="0"/>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Futura LT Pro Book" panose="020B0502020204020303" pitchFamily="34" charset="0"/>
          <a:ea typeface="Futura LT Pro Book" panose="020B0502020204020303" pitchFamily="34" charset="0"/>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Futura LT Pro Book" panose="020B0502020204020303" pitchFamily="34" charset="0"/>
          <a:ea typeface="Futura LT Pro Book" panose="020B0502020204020303" pitchFamily="34" charset="0"/>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Futura LT Pro Book" panose="020B0502020204020303" pitchFamily="34" charset="0"/>
          <a:ea typeface="Futura LT Pro Book" panose="020B0502020204020303" pitchFamily="34" charset="0"/>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Futura LT Pro Book" panose="020B0502020204020303" pitchFamily="34" charset="0"/>
          <a:ea typeface="Futura LT Pro Book" panose="020B0502020204020303" pitchFamily="34" charset="0"/>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2A55F-C0E2-4AA3-87C9-45B386028D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81819" y="1218997"/>
            <a:ext cx="17720770" cy="5850558"/>
          </a:xfrm>
          <a:prstGeom prst="rect">
            <a:avLst/>
          </a:prstGeom>
        </p:spPr>
      </p:pic>
      <p:sp>
        <p:nvSpPr>
          <p:cNvPr id="18" name="Rectangle 17">
            <a:extLst>
              <a:ext uri="{FF2B5EF4-FFF2-40B4-BE49-F238E27FC236}">
                <a16:creationId xmlns:a16="http://schemas.microsoft.com/office/drawing/2014/main" id="{1E612CD4-F475-4B92-8D98-86A9E642E5C9}"/>
              </a:ext>
            </a:extLst>
          </p:cNvPr>
          <p:cNvSpPr/>
          <p:nvPr/>
        </p:nvSpPr>
        <p:spPr>
          <a:xfrm>
            <a:off x="-2808291" y="-2267710"/>
            <a:ext cx="4152443" cy="10682019"/>
          </a:xfrm>
          <a:prstGeom prst="rect">
            <a:avLst/>
          </a:prstGeom>
          <a:gradFill>
            <a:gsLst>
              <a:gs pos="0">
                <a:schemeClr val="bg1">
                  <a:alpha val="0"/>
                </a:schemeClr>
              </a:gs>
              <a:gs pos="78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Graphic 3">
            <a:extLst>
              <a:ext uri="{FF2B5EF4-FFF2-40B4-BE49-F238E27FC236}">
                <a16:creationId xmlns:a16="http://schemas.microsoft.com/office/drawing/2014/main" id="{0302FC2B-61FB-47E8-A631-EB095C2458FC}"/>
              </a:ext>
            </a:extLst>
          </p:cNvPr>
          <p:cNvSpPr/>
          <p:nvPr/>
        </p:nvSpPr>
        <p:spPr>
          <a:xfrm>
            <a:off x="-2608241" y="-713232"/>
            <a:ext cx="10413508" cy="8549132"/>
          </a:xfrm>
          <a:custGeom>
            <a:avLst/>
            <a:gdLst>
              <a:gd name="connsiteX0" fmla="*/ 1460764 w 10413508"/>
              <a:gd name="connsiteY0" fmla="*/ 8284464 h 8284464"/>
              <a:gd name="connsiteX1" fmla="*/ 10413508 w 10413508"/>
              <a:gd name="connsiteY1" fmla="*/ 8284464 h 8284464"/>
              <a:gd name="connsiteX2" fmla="*/ 8952681 w 10413508"/>
              <a:gd name="connsiteY2" fmla="*/ 0 h 8284464"/>
              <a:gd name="connsiteX3" fmla="*/ 0 w 10413508"/>
              <a:gd name="connsiteY3" fmla="*/ 0 h 8284464"/>
            </a:gdLst>
            <a:ahLst/>
            <a:cxnLst>
              <a:cxn ang="0">
                <a:pos x="connsiteX0" y="connsiteY0"/>
              </a:cxn>
              <a:cxn ang="0">
                <a:pos x="connsiteX1" y="connsiteY1"/>
              </a:cxn>
              <a:cxn ang="0">
                <a:pos x="connsiteX2" y="connsiteY2"/>
              </a:cxn>
              <a:cxn ang="0">
                <a:pos x="connsiteX3" y="connsiteY3"/>
              </a:cxn>
            </a:cxnLst>
            <a:rect l="l" t="t" r="r" b="b"/>
            <a:pathLst>
              <a:path w="10413508" h="8284464">
                <a:moveTo>
                  <a:pt x="1460764" y="8284464"/>
                </a:moveTo>
                <a:lnTo>
                  <a:pt x="10413508" y="8284464"/>
                </a:lnTo>
                <a:lnTo>
                  <a:pt x="8952681" y="0"/>
                </a:lnTo>
                <a:lnTo>
                  <a:pt x="0" y="0"/>
                </a:lnTo>
                <a:close/>
              </a:path>
            </a:pathLst>
          </a:custGeom>
          <a:solidFill>
            <a:srgbClr val="012B49">
              <a:alpha val="89804"/>
            </a:srgbClr>
          </a:solidFill>
          <a:ln w="62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6" name="Graphic 5">
            <a:extLst>
              <a:ext uri="{FF2B5EF4-FFF2-40B4-BE49-F238E27FC236}">
                <a16:creationId xmlns:a16="http://schemas.microsoft.com/office/drawing/2014/main" id="{0FCC7567-2EC2-4CE8-B9BD-27614AA54C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81819" y="-2005277"/>
            <a:ext cx="15755638" cy="4315967"/>
          </a:xfrm>
          <a:prstGeom prst="rect">
            <a:avLst/>
          </a:prstGeom>
        </p:spPr>
      </p:pic>
      <p:cxnSp>
        <p:nvCxnSpPr>
          <p:cNvPr id="9" name="Straight Connector 8">
            <a:extLst>
              <a:ext uri="{FF2B5EF4-FFF2-40B4-BE49-F238E27FC236}">
                <a16:creationId xmlns:a16="http://schemas.microsoft.com/office/drawing/2014/main" id="{4739FE59-5ED1-4F51-94EB-68E6BA3C0E2F}"/>
              </a:ext>
            </a:extLst>
          </p:cNvPr>
          <p:cNvCxnSpPr/>
          <p:nvPr/>
        </p:nvCxnSpPr>
        <p:spPr>
          <a:xfrm>
            <a:off x="292608" y="5673402"/>
            <a:ext cx="11539728" cy="0"/>
          </a:xfrm>
          <a:prstGeom prst="line">
            <a:avLst/>
          </a:prstGeom>
          <a:ln w="1270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434854-9333-4930-803A-410A9C58B6D0}"/>
              </a:ext>
            </a:extLst>
          </p:cNvPr>
          <p:cNvCxnSpPr>
            <a:cxnSpLocks/>
          </p:cNvCxnSpPr>
          <p:nvPr/>
        </p:nvCxnSpPr>
        <p:spPr>
          <a:xfrm flipV="1">
            <a:off x="5303229" y="5673402"/>
            <a:ext cx="0" cy="962068"/>
          </a:xfrm>
          <a:prstGeom prst="line">
            <a:avLst/>
          </a:prstGeom>
          <a:ln>
            <a:solidFill>
              <a:srgbClr val="FFFFFF">
                <a:alpha val="80000"/>
              </a:srgbClr>
            </a:solidFill>
          </a:ln>
        </p:spPr>
        <p:style>
          <a:lnRef idx="1">
            <a:schemeClr val="accent4"/>
          </a:lnRef>
          <a:fillRef idx="0">
            <a:schemeClr val="accent4"/>
          </a:fillRef>
          <a:effectRef idx="0">
            <a:schemeClr val="accent4"/>
          </a:effectRef>
          <a:fontRef idx="minor">
            <a:schemeClr val="tx1"/>
          </a:fontRef>
        </p:style>
      </p:cxnSp>
      <p:sp>
        <p:nvSpPr>
          <p:cNvPr id="12" name="Shape 103">
            <a:extLst>
              <a:ext uri="{FF2B5EF4-FFF2-40B4-BE49-F238E27FC236}">
                <a16:creationId xmlns:a16="http://schemas.microsoft.com/office/drawing/2014/main" id="{9EA56F13-6D80-4E50-83C0-BC41206E669B}"/>
              </a:ext>
            </a:extLst>
          </p:cNvPr>
          <p:cNvSpPr txBox="1"/>
          <p:nvPr/>
        </p:nvSpPr>
        <p:spPr>
          <a:xfrm>
            <a:off x="292608" y="2344420"/>
            <a:ext cx="6872805" cy="2202891"/>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kumimoji="0" lang="en-US" sz="2800" i="0" u="none" strike="noStrike" kern="1200" cap="all" spc="120" normalizeH="0" baseline="0" noProof="0" dirty="0">
                <a:ln>
                  <a:noFill/>
                </a:ln>
                <a:solidFill>
                  <a:prstClr val="white"/>
                </a:solidFill>
                <a:effectLst/>
                <a:uLnTx/>
                <a:uFillTx/>
                <a:latin typeface="Century Gothic" panose="020B0502020202020204" pitchFamily="34" charset="0"/>
                <a:ea typeface="Arial" charset="0"/>
                <a:cs typeface="Arial" charset="0"/>
                <a:sym typeface="Proxima Nova"/>
              </a:rPr>
              <a:t>Building upon CALI Curriculum Materials</a:t>
            </a:r>
            <a:r>
              <a:rPr kumimoji="0" lang="en-US" sz="2800" i="0" u="none" strike="noStrike" kern="1200" cap="all" spc="120" normalizeH="0" noProof="0" dirty="0">
                <a:ln>
                  <a:noFill/>
                </a:ln>
                <a:solidFill>
                  <a:prstClr val="white"/>
                </a:solidFill>
                <a:effectLst/>
                <a:uLnTx/>
                <a:uFillTx/>
                <a:latin typeface="Century Gothic" panose="020B0502020202020204" pitchFamily="34" charset="0"/>
                <a:ea typeface="Arial" charset="0"/>
                <a:cs typeface="Arial" charset="0"/>
                <a:sym typeface="Proxima Nova"/>
              </a:rPr>
              <a:t> for Increased Performance Assessment</a:t>
            </a:r>
            <a:endParaRPr kumimoji="0" lang="en-US" sz="2800" i="0" u="none" strike="noStrike" kern="1200" cap="all" spc="120" normalizeH="0" baseline="0" noProof="0" dirty="0">
              <a:ln>
                <a:noFill/>
              </a:ln>
              <a:solidFill>
                <a:prstClr val="white"/>
              </a:solidFill>
              <a:effectLst/>
              <a:uLnTx/>
              <a:uFillTx/>
              <a:latin typeface="Century Gothic" panose="020B0502020202020204" pitchFamily="34" charset="0"/>
              <a:ea typeface="Arial" charset="0"/>
              <a:cs typeface="Arial" charset="0"/>
              <a:sym typeface="Proxima Nova"/>
            </a:endParaRPr>
          </a:p>
        </p:txBody>
      </p:sp>
      <p:sp>
        <p:nvSpPr>
          <p:cNvPr id="15" name="Shape 103">
            <a:extLst>
              <a:ext uri="{FF2B5EF4-FFF2-40B4-BE49-F238E27FC236}">
                <a16:creationId xmlns:a16="http://schemas.microsoft.com/office/drawing/2014/main" id="{7AF40965-4ABA-48DC-9035-B5A784D6D7A2}"/>
              </a:ext>
            </a:extLst>
          </p:cNvPr>
          <p:cNvSpPr txBox="1"/>
          <p:nvPr/>
        </p:nvSpPr>
        <p:spPr>
          <a:xfrm>
            <a:off x="946862" y="4582606"/>
            <a:ext cx="6218551" cy="736600"/>
          </a:xfrm>
          <a:prstGeom prst="rect">
            <a:avLst/>
          </a:prstGeom>
          <a:noFill/>
          <a:ln>
            <a:noFill/>
          </a:ln>
        </p:spPr>
        <p:txBody>
          <a:bodyPr lIns="91425" tIns="91425" rIns="91425" bIns="91425" anchor="t" anchorCtr="0">
            <a:noAutofit/>
          </a:bodyPr>
          <a:lstStyle/>
          <a:p>
            <a:pPr lvl="0">
              <a:lnSpc>
                <a:spcPct val="90000"/>
              </a:lnSpc>
              <a:spcBef>
                <a:spcPts val="1000"/>
              </a:spcBef>
              <a:buClr>
                <a:srgbClr val="D15E14"/>
              </a:buClr>
              <a:defRPr/>
            </a:pPr>
            <a:r>
              <a:rPr lang="en-US" sz="2400" b="1" dirty="0">
                <a:solidFill>
                  <a:schemeClr val="bg1"/>
                </a:solidFill>
                <a:latin typeface="Century Gothic" panose="020B0502020202020204" pitchFamily="34" charset="0"/>
                <a:cs typeface="Calibri"/>
              </a:rPr>
              <a:t>Joel Chanvisanuruk</a:t>
            </a:r>
          </a:p>
          <a:p>
            <a:pPr lvl="0">
              <a:lnSpc>
                <a:spcPct val="90000"/>
              </a:lnSpc>
              <a:spcBef>
                <a:spcPts val="1000"/>
              </a:spcBef>
              <a:buClr>
                <a:srgbClr val="D15E14"/>
              </a:buClr>
              <a:defRPr/>
            </a:pPr>
            <a:r>
              <a:rPr lang="en-US" sz="2000" dirty="0">
                <a:solidFill>
                  <a:schemeClr val="bg1"/>
                </a:solidFill>
                <a:latin typeface="Century Gothic" panose="020B0502020202020204" pitchFamily="34" charset="0"/>
                <a:cs typeface="Calibri"/>
              </a:rPr>
              <a:t>Director, Programs for Academic</a:t>
            </a:r>
            <a:br>
              <a:rPr lang="en-US" sz="2000" dirty="0">
                <a:solidFill>
                  <a:schemeClr val="bg1"/>
                </a:solidFill>
                <a:latin typeface="Century Gothic" panose="020B0502020202020204" pitchFamily="34" charset="0"/>
                <a:cs typeface="Calibri"/>
              </a:rPr>
            </a:br>
            <a:r>
              <a:rPr lang="en-US" sz="2000" dirty="0">
                <a:solidFill>
                  <a:schemeClr val="bg1"/>
                </a:solidFill>
                <a:latin typeface="Century Gothic" panose="020B0502020202020204" pitchFamily="34" charset="0"/>
                <a:cs typeface="Calibri"/>
              </a:rPr>
              <a:t>and Bar Success</a:t>
            </a:r>
          </a:p>
          <a:p>
            <a:pPr lvl="0">
              <a:lnSpc>
                <a:spcPct val="90000"/>
              </a:lnSpc>
              <a:spcBef>
                <a:spcPts val="1000"/>
              </a:spcBef>
              <a:buClr>
                <a:srgbClr val="D15E14"/>
              </a:buClr>
              <a:defRPr/>
            </a:pPr>
            <a:r>
              <a:rPr lang="en-US" sz="2000" dirty="0">
                <a:solidFill>
                  <a:schemeClr val="bg1"/>
                </a:solidFill>
                <a:latin typeface="Century Gothic" panose="020B0502020202020204" pitchFamily="34" charset="0"/>
                <a:cs typeface="Calibri"/>
              </a:rPr>
              <a:t>AccessLex Center for Legal </a:t>
            </a:r>
            <a:br>
              <a:rPr lang="en-US" sz="2000" dirty="0">
                <a:solidFill>
                  <a:schemeClr val="bg1"/>
                </a:solidFill>
                <a:latin typeface="Century Gothic" panose="020B0502020202020204" pitchFamily="34" charset="0"/>
                <a:cs typeface="Calibri"/>
              </a:rPr>
            </a:br>
            <a:r>
              <a:rPr lang="en-US" sz="2000" dirty="0">
                <a:solidFill>
                  <a:schemeClr val="bg1"/>
                </a:solidFill>
                <a:latin typeface="Century Gothic" panose="020B0502020202020204" pitchFamily="34" charset="0"/>
                <a:cs typeface="Calibri"/>
              </a:rPr>
              <a:t>Education Excellence</a:t>
            </a:r>
            <a:r>
              <a:rPr lang="en-US" sz="2000" baseline="30000" dirty="0">
                <a:solidFill>
                  <a:schemeClr val="bg1"/>
                </a:solidFill>
                <a:latin typeface="Century Gothic" panose="020B0502020202020204" pitchFamily="34" charset="0"/>
                <a:cs typeface="Calibri"/>
              </a:rPr>
              <a:t> ®</a:t>
            </a:r>
            <a:endParaRPr lang="en-US" sz="2000" dirty="0">
              <a:solidFill>
                <a:schemeClr val="bg1"/>
              </a:solidFill>
              <a:latin typeface="Century Gothic" panose="020B0502020202020204" pitchFamily="34" charset="0"/>
              <a:cs typeface="Calibri"/>
            </a:endParaRPr>
          </a:p>
        </p:txBody>
      </p:sp>
      <p:sp>
        <p:nvSpPr>
          <p:cNvPr id="17" name="Title 1">
            <a:extLst>
              <a:ext uri="{FF2B5EF4-FFF2-40B4-BE49-F238E27FC236}">
                <a16:creationId xmlns:a16="http://schemas.microsoft.com/office/drawing/2014/main" id="{676D50F8-BF21-42E9-9F8F-0A29896EF931}"/>
              </a:ext>
            </a:extLst>
          </p:cNvPr>
          <p:cNvSpPr txBox="1">
            <a:spLocks/>
          </p:cNvSpPr>
          <p:nvPr/>
        </p:nvSpPr>
        <p:spPr>
          <a:xfrm>
            <a:off x="419858" y="3681775"/>
            <a:ext cx="6501272" cy="206482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6000" b="0" kern="1200">
                <a:solidFill>
                  <a:srgbClr val="2F5597"/>
                </a:solidFill>
                <a:latin typeface="Gill Sans MT" panose="020B0502020104020203"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Calibri"/>
            </a:endParaRPr>
          </a:p>
        </p:txBody>
      </p:sp>
      <p:pic>
        <p:nvPicPr>
          <p:cNvPr id="14" name="Graphic 13">
            <a:extLst>
              <a:ext uri="{FF2B5EF4-FFF2-40B4-BE49-F238E27FC236}">
                <a16:creationId xmlns:a16="http://schemas.microsoft.com/office/drawing/2014/main" id="{1D94653F-8251-62CD-6FEF-29E176BD4F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1240" y="325319"/>
            <a:ext cx="2228088" cy="1243584"/>
          </a:xfrm>
          <a:prstGeom prst="rect">
            <a:avLst/>
          </a:prstGeom>
        </p:spPr>
      </p:pic>
    </p:spTree>
    <p:extLst>
      <p:ext uri="{BB962C8B-B14F-4D97-AF65-F5344CB8AC3E}">
        <p14:creationId xmlns:p14="http://schemas.microsoft.com/office/powerpoint/2010/main" val="423790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BDE67D-4515-2A2A-275B-0326E27CC728}"/>
              </a:ext>
            </a:extLst>
          </p:cNvPr>
          <p:cNvSpPr>
            <a:spLocks noGrp="1"/>
          </p:cNvSpPr>
          <p:nvPr>
            <p:ph type="title"/>
          </p:nvPr>
        </p:nvSpPr>
        <p:spPr/>
        <p:txBody>
          <a:bodyPr/>
          <a:lstStyle/>
          <a:p>
            <a:r>
              <a:rPr lang="en-US" dirty="0"/>
              <a:t>Program </a:t>
            </a:r>
            <a:r>
              <a:rPr lang="en-US" b="1" dirty="0"/>
              <a:t>Design</a:t>
            </a:r>
          </a:p>
        </p:txBody>
      </p:sp>
      <p:sp>
        <p:nvSpPr>
          <p:cNvPr id="4" name="Content Placeholder 3">
            <a:extLst>
              <a:ext uri="{FF2B5EF4-FFF2-40B4-BE49-F238E27FC236}">
                <a16:creationId xmlns:a16="http://schemas.microsoft.com/office/drawing/2014/main" id="{3484F529-EC12-F52D-9B60-6DA5DE7A1626}"/>
              </a:ext>
            </a:extLst>
          </p:cNvPr>
          <p:cNvSpPr>
            <a:spLocks noGrp="1"/>
          </p:cNvSpPr>
          <p:nvPr>
            <p:ph idx="1"/>
          </p:nvPr>
        </p:nvSpPr>
        <p:spPr>
          <a:xfrm>
            <a:off x="838200" y="1825625"/>
            <a:ext cx="10515600" cy="3853280"/>
          </a:xfrm>
        </p:spPr>
        <p:txBody>
          <a:bodyPr>
            <a:normAutofit/>
          </a:bodyPr>
          <a:lstStyle/>
          <a:p>
            <a:pPr lvl="1"/>
            <a:r>
              <a:rPr lang="en-US" dirty="0">
                <a:effectLst/>
              </a:rPr>
              <a:t>The </a:t>
            </a:r>
            <a:r>
              <a:rPr lang="en-US" dirty="0"/>
              <a:t>LexScholars Post-</a:t>
            </a:r>
            <a:r>
              <a:rPr lang="en-US" dirty="0" err="1"/>
              <a:t>Bacc</a:t>
            </a:r>
            <a:r>
              <a:rPr lang="en-US" dirty="0"/>
              <a:t> </a:t>
            </a:r>
            <a:r>
              <a:rPr lang="en-US" dirty="0">
                <a:effectLst/>
              </a:rPr>
              <a:t>Curriculum focuses on literacy within the domain of law school.</a:t>
            </a:r>
            <a:endParaRPr lang="en-US" dirty="0"/>
          </a:p>
          <a:p>
            <a:pPr lvl="4"/>
            <a:endParaRPr lang="en-US" dirty="0"/>
          </a:p>
          <a:p>
            <a:pPr lvl="4"/>
            <a:r>
              <a:rPr lang="en-US" dirty="0">
                <a:effectLst/>
              </a:rPr>
              <a:t>Our overarching goal is to make participants </a:t>
            </a:r>
            <a:r>
              <a:rPr lang="en-US" i="1" dirty="0">
                <a:effectLst/>
              </a:rPr>
              <a:t>skilled legal readers</a:t>
            </a:r>
            <a:r>
              <a:rPr lang="en-US" dirty="0">
                <a:effectLst/>
              </a:rPr>
              <a:t>.* </a:t>
            </a:r>
          </a:p>
          <a:p>
            <a:pPr lvl="4"/>
            <a:endParaRPr lang="en-US" dirty="0">
              <a:effectLst/>
            </a:endParaRPr>
          </a:p>
          <a:p>
            <a:pPr lvl="4"/>
            <a:r>
              <a:rPr lang="en-US" i="1" dirty="0">
                <a:effectLst/>
              </a:rPr>
              <a:t>Skilled legal readers </a:t>
            </a:r>
            <a:r>
              <a:rPr lang="en-US" dirty="0">
                <a:effectLst/>
              </a:rPr>
              <a:t>derive meaning from legal texts accurately and efficiently. </a:t>
            </a:r>
          </a:p>
          <a:p>
            <a:pPr lvl="4"/>
            <a:endParaRPr lang="en-US" dirty="0"/>
          </a:p>
          <a:p>
            <a:pPr lvl="4"/>
            <a:endParaRPr lang="en-US" dirty="0">
              <a:effectLst/>
            </a:endParaRPr>
          </a:p>
        </p:txBody>
      </p:sp>
      <p:sp>
        <p:nvSpPr>
          <p:cNvPr id="5" name="TextBox 4">
            <a:extLst>
              <a:ext uri="{FF2B5EF4-FFF2-40B4-BE49-F238E27FC236}">
                <a16:creationId xmlns:a16="http://schemas.microsoft.com/office/drawing/2014/main" id="{58B5D0EF-103F-AF38-1179-F8C44DA21C4D}"/>
              </a:ext>
            </a:extLst>
          </p:cNvPr>
          <p:cNvSpPr txBox="1"/>
          <p:nvPr/>
        </p:nvSpPr>
        <p:spPr>
          <a:xfrm>
            <a:off x="813487" y="6051884"/>
            <a:ext cx="9961604" cy="1138773"/>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lumMod val="50000"/>
                  </a:srgbClr>
                </a:solidFill>
                <a:effectLst/>
                <a:uLnTx/>
                <a:uFillTx/>
                <a:latin typeface="Century Gothic"/>
                <a:ea typeface="+mn-ea"/>
                <a:cs typeface="+mn-cs"/>
              </a:rPr>
              <a:t>*Drawn from Scarborough’s Model of Early Literacy, Scarborough, H. S. (2001). In S. Neuman &amp; D. Dickinson (Eds.), Handbook for research in early literacy (pp. 97–110). New York, NY: Guilford Press.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lumMod val="50000"/>
                </a:srgb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78479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86023-7AB5-EDF1-9097-9C686D968C95}"/>
              </a:ext>
            </a:extLst>
          </p:cNvPr>
          <p:cNvSpPr>
            <a:spLocks noGrp="1"/>
          </p:cNvSpPr>
          <p:nvPr>
            <p:ph type="title"/>
          </p:nvPr>
        </p:nvSpPr>
        <p:spPr/>
        <p:txBody>
          <a:bodyPr>
            <a:normAutofit/>
          </a:bodyPr>
          <a:lstStyle/>
          <a:p>
            <a:r>
              <a:rPr lang="en-US" dirty="0"/>
              <a:t>Three Areas of Skills Development and Assessment</a:t>
            </a:r>
          </a:p>
        </p:txBody>
      </p:sp>
      <p:sp>
        <p:nvSpPr>
          <p:cNvPr id="3" name="Content Placeholder 2">
            <a:extLst>
              <a:ext uri="{FF2B5EF4-FFF2-40B4-BE49-F238E27FC236}">
                <a16:creationId xmlns:a16="http://schemas.microsoft.com/office/drawing/2014/main" id="{88B17733-D567-34A6-334F-F1553EFBD45B}"/>
              </a:ext>
            </a:extLst>
          </p:cNvPr>
          <p:cNvSpPr>
            <a:spLocks noGrp="1"/>
          </p:cNvSpPr>
          <p:nvPr>
            <p:ph idx="1"/>
          </p:nvPr>
        </p:nvSpPr>
        <p:spPr/>
        <p:txBody>
          <a:bodyPr>
            <a:normAutofit fontScale="92500" lnSpcReduction="10000"/>
          </a:bodyPr>
          <a:lstStyle/>
          <a:p>
            <a:pPr lvl="3"/>
            <a:r>
              <a:rPr lang="en-US" b="1" dirty="0"/>
              <a:t>Understanding</a:t>
            </a:r>
            <a:r>
              <a:rPr lang="en-US" dirty="0"/>
              <a:t> </a:t>
            </a:r>
          </a:p>
          <a:p>
            <a:pPr marL="342900" lvl="3" indent="-342900">
              <a:buClr>
                <a:srgbClr val="8F1336"/>
              </a:buClr>
              <a:buFont typeface="Arial" panose="020B0604020202020204" pitchFamily="34" charset="0"/>
              <a:buChar char="•"/>
            </a:pPr>
            <a:r>
              <a:rPr lang="en-US" dirty="0"/>
              <a:t>The accurate recitation of facts and law</a:t>
            </a:r>
          </a:p>
          <a:p>
            <a:pPr marL="342900" lvl="3" indent="-342900">
              <a:buClr>
                <a:srgbClr val="8F1336"/>
              </a:buClr>
              <a:buFont typeface="Arial" panose="020B0604020202020204" pitchFamily="34" charset="0"/>
              <a:buChar char="•"/>
            </a:pPr>
            <a:r>
              <a:rPr lang="en-US" dirty="0"/>
              <a:t>Acquiring new vocabulary, both contextual/historical and </a:t>
            </a:r>
            <a:br>
              <a:rPr lang="en-US" dirty="0"/>
            </a:br>
            <a:r>
              <a:rPr lang="en-US" dirty="0"/>
              <a:t>legal terminology</a:t>
            </a:r>
            <a:br>
              <a:rPr lang="en-US" dirty="0"/>
            </a:br>
            <a:r>
              <a:rPr lang="en-US" dirty="0"/>
              <a:t> </a:t>
            </a:r>
          </a:p>
          <a:p>
            <a:pPr lvl="3"/>
            <a:r>
              <a:rPr lang="en-US" b="1" dirty="0"/>
              <a:t>Interpreting</a:t>
            </a:r>
          </a:p>
          <a:p>
            <a:pPr marL="285750" lvl="3" indent="-285750">
              <a:buClr>
                <a:srgbClr val="8F1336"/>
              </a:buClr>
              <a:buFont typeface="Arial" panose="020B0604020202020204" pitchFamily="34" charset="0"/>
              <a:buChar char="•"/>
            </a:pPr>
            <a:r>
              <a:rPr lang="en-US" dirty="0"/>
              <a:t>The accurate recounting of analytical steps</a:t>
            </a:r>
          </a:p>
          <a:p>
            <a:pPr marL="285750" lvl="3" indent="-285750">
              <a:buClr>
                <a:srgbClr val="8F1336"/>
              </a:buClr>
              <a:buFont typeface="Arial" panose="020B0604020202020204" pitchFamily="34" charset="0"/>
              <a:buChar char="•"/>
            </a:pPr>
            <a:r>
              <a:rPr lang="en-US" dirty="0"/>
              <a:t>Explaining the process by which an outcome was reached</a:t>
            </a:r>
            <a:br>
              <a:rPr lang="en-US" dirty="0"/>
            </a:br>
            <a:endParaRPr lang="en-US" dirty="0"/>
          </a:p>
          <a:p>
            <a:pPr lvl="3"/>
            <a:r>
              <a:rPr lang="en-US" b="1" dirty="0"/>
              <a:t>Application</a:t>
            </a:r>
          </a:p>
          <a:p>
            <a:pPr marL="285750" lvl="3" indent="-285750">
              <a:buClr>
                <a:srgbClr val="8F1336"/>
              </a:buClr>
              <a:buFont typeface="Arial" panose="020B0604020202020204" pitchFamily="34" charset="0"/>
              <a:buChar char="•"/>
            </a:pPr>
            <a:r>
              <a:rPr lang="en-US" dirty="0"/>
              <a:t>The accurate alignment of legal rules or principles to provided facts </a:t>
            </a:r>
          </a:p>
          <a:p>
            <a:pPr marL="285750" lvl="3" indent="-285750">
              <a:buClr>
                <a:srgbClr val="8F1336"/>
              </a:buClr>
              <a:buFont typeface="Arial" panose="020B0604020202020204" pitchFamily="34" charset="0"/>
              <a:buChar char="•"/>
            </a:pPr>
            <a:r>
              <a:rPr lang="en-US" dirty="0"/>
              <a:t>Demonstrating the ability to identify relevant legal rules and explain the legal significance of facts in support of a conclusion</a:t>
            </a:r>
          </a:p>
        </p:txBody>
      </p:sp>
    </p:spTree>
    <p:extLst>
      <p:ext uri="{BB962C8B-B14F-4D97-AF65-F5344CB8AC3E}">
        <p14:creationId xmlns:p14="http://schemas.microsoft.com/office/powerpoint/2010/main" val="3282645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B36B-E0A8-A69E-07D7-C4D32778A2C1}"/>
              </a:ext>
            </a:extLst>
          </p:cNvPr>
          <p:cNvSpPr>
            <a:spLocks noGrp="1"/>
          </p:cNvSpPr>
          <p:nvPr>
            <p:ph type="title"/>
          </p:nvPr>
        </p:nvSpPr>
        <p:spPr/>
        <p:txBody>
          <a:bodyPr/>
          <a:lstStyle/>
          <a:p>
            <a:pPr algn="ctr"/>
            <a:r>
              <a:rPr lang="en-US" sz="5400" cap="all" dirty="0"/>
              <a:t>Leveraging CALI Materials </a:t>
            </a:r>
          </a:p>
        </p:txBody>
      </p:sp>
    </p:spTree>
    <p:extLst>
      <p:ext uri="{BB962C8B-B14F-4D97-AF65-F5344CB8AC3E}">
        <p14:creationId xmlns:p14="http://schemas.microsoft.com/office/powerpoint/2010/main" val="43247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0054-53FF-DB0F-BFF9-A85C7936FFFE}"/>
              </a:ext>
            </a:extLst>
          </p:cNvPr>
          <p:cNvSpPr>
            <a:spLocks noGrp="1"/>
          </p:cNvSpPr>
          <p:nvPr>
            <p:ph type="title"/>
          </p:nvPr>
        </p:nvSpPr>
        <p:spPr/>
        <p:txBody>
          <a:bodyPr/>
          <a:lstStyle/>
          <a:p>
            <a:r>
              <a:rPr lang="en-US" dirty="0"/>
              <a:t>Partnership with</a:t>
            </a:r>
          </a:p>
        </p:txBody>
      </p:sp>
      <p:sp>
        <p:nvSpPr>
          <p:cNvPr id="3" name="Content Placeholder 2">
            <a:extLst>
              <a:ext uri="{FF2B5EF4-FFF2-40B4-BE49-F238E27FC236}">
                <a16:creationId xmlns:a16="http://schemas.microsoft.com/office/drawing/2014/main" id="{BA36021B-4362-056E-9B14-CB17DAD9F011}"/>
              </a:ext>
            </a:extLst>
          </p:cNvPr>
          <p:cNvSpPr>
            <a:spLocks noGrp="1"/>
          </p:cNvSpPr>
          <p:nvPr>
            <p:ph idx="1"/>
          </p:nvPr>
        </p:nvSpPr>
        <p:spPr/>
        <p:txBody>
          <a:bodyPr>
            <a:normAutofit/>
          </a:bodyPr>
          <a:lstStyle/>
          <a:p>
            <a:r>
              <a:rPr lang="en-US" b="1" dirty="0"/>
              <a:t>Casebooks</a:t>
            </a:r>
          </a:p>
          <a:p>
            <a:pPr marL="342900" indent="-342900">
              <a:buClr>
                <a:srgbClr val="8F1336"/>
              </a:buClr>
              <a:buFont typeface="Arial" panose="020B0604020202020204" pitchFamily="34" charset="0"/>
              <a:buChar char="•"/>
            </a:pPr>
            <a:r>
              <a:rPr lang="en-US" dirty="0"/>
              <a:t>Torts: Prof. </a:t>
            </a:r>
            <a:r>
              <a:rPr lang="en-US" dirty="0" err="1"/>
              <a:t>Zahr</a:t>
            </a:r>
            <a:r>
              <a:rPr lang="en-US" dirty="0"/>
              <a:t> K. Said, Univ. of Washington School of Law</a:t>
            </a:r>
          </a:p>
          <a:p>
            <a:pPr marL="342900" indent="-342900">
              <a:buClr>
                <a:srgbClr val="8F1336"/>
              </a:buClr>
              <a:buFont typeface="Arial" panose="020B0604020202020204" pitchFamily="34" charset="0"/>
              <a:buChar char="•"/>
            </a:pPr>
            <a:r>
              <a:rPr lang="en-US" dirty="0"/>
              <a:t>Criminal Law: Prof. Alice </a:t>
            </a:r>
            <a:r>
              <a:rPr lang="en-US" dirty="0" err="1"/>
              <a:t>Ristroph</a:t>
            </a:r>
            <a:r>
              <a:rPr lang="en-US" dirty="0"/>
              <a:t>, Brooklyn Law School </a:t>
            </a:r>
          </a:p>
          <a:p>
            <a:pPr marL="342900" indent="-342900">
              <a:buClr>
                <a:srgbClr val="8F1336"/>
              </a:buClr>
              <a:buFont typeface="Arial" panose="020B0604020202020204" pitchFamily="34" charset="0"/>
              <a:buChar char="•"/>
            </a:pPr>
            <a:r>
              <a:rPr lang="en-US" dirty="0"/>
              <a:t>Contracts: Prof. J. H. </a:t>
            </a:r>
            <a:r>
              <a:rPr lang="en-US" dirty="0" err="1"/>
              <a:t>Verkerke</a:t>
            </a:r>
            <a:r>
              <a:rPr lang="en-US" dirty="0"/>
              <a:t>, Univ. of Virginia School of Law</a:t>
            </a:r>
          </a:p>
          <a:p>
            <a:endParaRPr lang="en-US" dirty="0"/>
          </a:p>
          <a:p>
            <a:r>
              <a:rPr lang="en-US" b="1" dirty="0"/>
              <a:t>Interactive Lessons</a:t>
            </a:r>
          </a:p>
          <a:p>
            <a:pPr marL="342900" indent="-342900">
              <a:buClr>
                <a:srgbClr val="8F1336"/>
              </a:buClr>
              <a:buFont typeface="Arial" panose="020B0604020202020204" pitchFamily="34" charset="0"/>
              <a:buChar char="•"/>
            </a:pPr>
            <a:r>
              <a:rPr lang="en-US" dirty="0"/>
              <a:t>Sub-topics within Torts, Criminal Law and Contracts</a:t>
            </a:r>
          </a:p>
          <a:p>
            <a:pPr marL="342900" indent="-342900">
              <a:buFont typeface="Arial" panose="020B0604020202020204" pitchFamily="34" charset="0"/>
              <a:buChar char="•"/>
            </a:pPr>
            <a:endParaRPr lang="en-US" dirty="0"/>
          </a:p>
          <a:p>
            <a:r>
              <a:rPr lang="en-US" b="1" dirty="0"/>
              <a:t>Law School Success Fellows’ Interactive Lessons</a:t>
            </a:r>
          </a:p>
          <a:p>
            <a:pPr marL="342900" indent="-342900">
              <a:buClr>
                <a:srgbClr val="8F1336"/>
              </a:buClr>
              <a:buFont typeface="Arial" panose="020B0604020202020204" pitchFamily="34" charset="0"/>
              <a:buChar char="•"/>
            </a:pPr>
            <a:r>
              <a:rPr lang="en-US" dirty="0"/>
              <a:t>Interactive lessons on IRAC, thinking like a lawyer, metacognition, case briefing and note-taking</a:t>
            </a:r>
          </a:p>
        </p:txBody>
      </p:sp>
      <p:pic>
        <p:nvPicPr>
          <p:cNvPr id="5" name="Picture 4">
            <a:extLst>
              <a:ext uri="{FF2B5EF4-FFF2-40B4-BE49-F238E27FC236}">
                <a16:creationId xmlns:a16="http://schemas.microsoft.com/office/drawing/2014/main" id="{896B68C3-0D2A-4417-4A13-914D7EBDF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8924" y="0"/>
            <a:ext cx="2462897" cy="2889799"/>
          </a:xfrm>
          <a:prstGeom prst="rect">
            <a:avLst/>
          </a:prstGeom>
        </p:spPr>
      </p:pic>
    </p:spTree>
    <p:extLst>
      <p:ext uri="{BB962C8B-B14F-4D97-AF65-F5344CB8AC3E}">
        <p14:creationId xmlns:p14="http://schemas.microsoft.com/office/powerpoint/2010/main" val="53413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0054-53FF-DB0F-BFF9-A85C7936FFFE}"/>
              </a:ext>
            </a:extLst>
          </p:cNvPr>
          <p:cNvSpPr>
            <a:spLocks noGrp="1"/>
          </p:cNvSpPr>
          <p:nvPr>
            <p:ph type="title"/>
          </p:nvPr>
        </p:nvSpPr>
        <p:spPr/>
        <p:txBody>
          <a:bodyPr/>
          <a:lstStyle/>
          <a:p>
            <a:r>
              <a:rPr lang="en-US" dirty="0"/>
              <a:t>Depth of Casebooks</a:t>
            </a:r>
          </a:p>
        </p:txBody>
      </p:sp>
      <p:pic>
        <p:nvPicPr>
          <p:cNvPr id="8" name="Picture 7">
            <a:extLst>
              <a:ext uri="{FF2B5EF4-FFF2-40B4-BE49-F238E27FC236}">
                <a16:creationId xmlns:a16="http://schemas.microsoft.com/office/drawing/2014/main" id="{086BC4FA-89D1-396E-05BA-AC9A9AF5A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532" y="857568"/>
            <a:ext cx="3735505" cy="4958923"/>
          </a:xfrm>
          <a:prstGeom prst="rect">
            <a:avLst/>
          </a:prstGeom>
        </p:spPr>
      </p:pic>
    </p:spTree>
    <p:extLst>
      <p:ext uri="{BB962C8B-B14F-4D97-AF65-F5344CB8AC3E}">
        <p14:creationId xmlns:p14="http://schemas.microsoft.com/office/powerpoint/2010/main" val="245155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FBCA-DF90-BBCA-38BF-7B1EAF7CF906}"/>
              </a:ext>
            </a:extLst>
          </p:cNvPr>
          <p:cNvSpPr>
            <a:spLocks noGrp="1"/>
          </p:cNvSpPr>
          <p:nvPr>
            <p:ph type="title"/>
          </p:nvPr>
        </p:nvSpPr>
        <p:spPr>
          <a:xfrm>
            <a:off x="838200" y="365126"/>
            <a:ext cx="10515600" cy="931450"/>
          </a:xfrm>
        </p:spPr>
        <p:txBody>
          <a:bodyPr/>
          <a:lstStyle/>
          <a:p>
            <a:r>
              <a:rPr lang="en-US" dirty="0"/>
              <a:t>On-Line LMS Interface</a:t>
            </a:r>
            <a:endParaRPr lang="en-US" b="1" dirty="0"/>
          </a:p>
        </p:txBody>
      </p:sp>
      <p:sp>
        <p:nvSpPr>
          <p:cNvPr id="3" name="Content Placeholder 2">
            <a:extLst>
              <a:ext uri="{FF2B5EF4-FFF2-40B4-BE49-F238E27FC236}">
                <a16:creationId xmlns:a16="http://schemas.microsoft.com/office/drawing/2014/main" id="{DE441D1F-1AF1-6BC8-73AC-2160E859FC01}"/>
              </a:ext>
            </a:extLst>
          </p:cNvPr>
          <p:cNvSpPr>
            <a:spLocks noGrp="1"/>
          </p:cNvSpPr>
          <p:nvPr>
            <p:ph idx="1"/>
          </p:nvPr>
        </p:nvSpPr>
        <p:spPr/>
        <p:txBody>
          <a:bodyPr/>
          <a:lstStyle/>
          <a:p>
            <a:endParaRPr lang="en-US" dirty="0"/>
          </a:p>
          <a:p>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18C7C6DE-4144-D61B-FB64-00D56E123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55" y="1296575"/>
            <a:ext cx="10155381" cy="5196300"/>
          </a:xfrm>
          <a:prstGeom prst="rect">
            <a:avLst/>
          </a:prstGeom>
        </p:spPr>
      </p:pic>
    </p:spTree>
    <p:extLst>
      <p:ext uri="{BB962C8B-B14F-4D97-AF65-F5344CB8AC3E}">
        <p14:creationId xmlns:p14="http://schemas.microsoft.com/office/powerpoint/2010/main" val="204738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FBCA-DF90-BBCA-38BF-7B1EAF7CF906}"/>
              </a:ext>
            </a:extLst>
          </p:cNvPr>
          <p:cNvSpPr>
            <a:spLocks noGrp="1"/>
          </p:cNvSpPr>
          <p:nvPr>
            <p:ph type="title"/>
          </p:nvPr>
        </p:nvSpPr>
        <p:spPr>
          <a:xfrm>
            <a:off x="0" y="5367039"/>
            <a:ext cx="4888832" cy="1325563"/>
          </a:xfrm>
        </p:spPr>
        <p:txBody>
          <a:bodyPr/>
          <a:lstStyle/>
          <a:p>
            <a:r>
              <a:rPr lang="en-US" dirty="0"/>
              <a:t>Skills Development: </a:t>
            </a:r>
            <a:r>
              <a:rPr lang="en-US" b="1" dirty="0"/>
              <a:t>Understanding</a:t>
            </a:r>
          </a:p>
        </p:txBody>
      </p:sp>
      <p:sp>
        <p:nvSpPr>
          <p:cNvPr id="3" name="Content Placeholder 2">
            <a:extLst>
              <a:ext uri="{FF2B5EF4-FFF2-40B4-BE49-F238E27FC236}">
                <a16:creationId xmlns:a16="http://schemas.microsoft.com/office/drawing/2014/main" id="{DE441D1F-1AF1-6BC8-73AC-2160E859FC01}"/>
              </a:ext>
            </a:extLst>
          </p:cNvPr>
          <p:cNvSpPr>
            <a:spLocks noGrp="1"/>
          </p:cNvSpPr>
          <p:nvPr>
            <p:ph idx="1"/>
          </p:nvPr>
        </p:nvSpPr>
        <p:spPr/>
        <p:txBody>
          <a:bodyPr/>
          <a:lstStyle/>
          <a:p>
            <a:endParaRPr lang="en-US" dirty="0"/>
          </a:p>
          <a:p>
            <a:endParaRPr lang="en-US" dirty="0"/>
          </a:p>
        </p:txBody>
      </p:sp>
      <p:pic>
        <p:nvPicPr>
          <p:cNvPr id="7" name="Picture 6">
            <a:extLst>
              <a:ext uri="{FF2B5EF4-FFF2-40B4-BE49-F238E27FC236}">
                <a16:creationId xmlns:a16="http://schemas.microsoft.com/office/drawing/2014/main" id="{E5CF3145-F3BD-D676-F49A-89831DF61C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74341" y="298459"/>
            <a:ext cx="6513752" cy="5167621"/>
          </a:xfrm>
          <a:prstGeom prst="rect">
            <a:avLst/>
          </a:prstGeom>
        </p:spPr>
      </p:pic>
    </p:spTree>
    <p:extLst>
      <p:ext uri="{BB962C8B-B14F-4D97-AF65-F5344CB8AC3E}">
        <p14:creationId xmlns:p14="http://schemas.microsoft.com/office/powerpoint/2010/main" val="2400584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FBCA-DF90-BBCA-38BF-7B1EAF7CF906}"/>
              </a:ext>
            </a:extLst>
          </p:cNvPr>
          <p:cNvSpPr>
            <a:spLocks noGrp="1"/>
          </p:cNvSpPr>
          <p:nvPr>
            <p:ph type="title"/>
          </p:nvPr>
        </p:nvSpPr>
        <p:spPr>
          <a:xfrm>
            <a:off x="0" y="5367039"/>
            <a:ext cx="4888832" cy="1325563"/>
          </a:xfrm>
        </p:spPr>
        <p:txBody>
          <a:bodyPr/>
          <a:lstStyle/>
          <a:p>
            <a:r>
              <a:rPr lang="en-US" dirty="0"/>
              <a:t>Skills Development: </a:t>
            </a:r>
            <a:r>
              <a:rPr lang="en-US" b="1" dirty="0"/>
              <a:t>Understanding</a:t>
            </a:r>
          </a:p>
        </p:txBody>
      </p:sp>
      <p:sp>
        <p:nvSpPr>
          <p:cNvPr id="3" name="Content Placeholder 2">
            <a:extLst>
              <a:ext uri="{FF2B5EF4-FFF2-40B4-BE49-F238E27FC236}">
                <a16:creationId xmlns:a16="http://schemas.microsoft.com/office/drawing/2014/main" id="{DE441D1F-1AF1-6BC8-73AC-2160E859FC01}"/>
              </a:ext>
            </a:extLst>
          </p:cNvPr>
          <p:cNvSpPr>
            <a:spLocks noGrp="1"/>
          </p:cNvSpPr>
          <p:nvPr>
            <p:ph idx="1"/>
          </p:nvPr>
        </p:nvSpPr>
        <p:spPr/>
        <p:txBody>
          <a:bodyPr/>
          <a:lstStyle/>
          <a:p>
            <a:endParaRPr lang="en-US" dirty="0"/>
          </a:p>
          <a:p>
            <a:endParaRPr lang="en-US" dirty="0"/>
          </a:p>
        </p:txBody>
      </p:sp>
      <p:pic>
        <p:nvPicPr>
          <p:cNvPr id="7" name="Picture 6">
            <a:extLst>
              <a:ext uri="{FF2B5EF4-FFF2-40B4-BE49-F238E27FC236}">
                <a16:creationId xmlns:a16="http://schemas.microsoft.com/office/drawing/2014/main" id="{E5CF3145-F3BD-D676-F49A-89831DF61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891" y="-6341"/>
            <a:ext cx="7419109" cy="1899523"/>
          </a:xfrm>
          <a:prstGeom prst="rect">
            <a:avLst/>
          </a:prstGeom>
        </p:spPr>
      </p:pic>
      <p:pic>
        <p:nvPicPr>
          <p:cNvPr id="9" name="Picture 8" descr="Graphical user interface, text, application, Teams&#10;&#10;Description automatically generated">
            <a:extLst>
              <a:ext uri="{FF2B5EF4-FFF2-40B4-BE49-F238E27FC236}">
                <a16:creationId xmlns:a16="http://schemas.microsoft.com/office/drawing/2014/main" id="{653D82F8-9EB5-FFCA-5264-1D97F3DA59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890" y="1893182"/>
            <a:ext cx="7419110" cy="2685586"/>
          </a:xfrm>
          <a:prstGeom prst="rect">
            <a:avLst/>
          </a:prstGeom>
        </p:spPr>
      </p:pic>
    </p:spTree>
    <p:extLst>
      <p:ext uri="{BB962C8B-B14F-4D97-AF65-F5344CB8AC3E}">
        <p14:creationId xmlns:p14="http://schemas.microsoft.com/office/powerpoint/2010/main" val="2504537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FBCA-DF90-BBCA-38BF-7B1EAF7CF906}"/>
              </a:ext>
            </a:extLst>
          </p:cNvPr>
          <p:cNvSpPr>
            <a:spLocks noGrp="1"/>
          </p:cNvSpPr>
          <p:nvPr>
            <p:ph type="title"/>
          </p:nvPr>
        </p:nvSpPr>
        <p:spPr>
          <a:xfrm>
            <a:off x="344905" y="5402179"/>
            <a:ext cx="5257800" cy="1325563"/>
          </a:xfrm>
        </p:spPr>
        <p:txBody>
          <a:bodyPr/>
          <a:lstStyle/>
          <a:p>
            <a:r>
              <a:rPr lang="en-US" dirty="0"/>
              <a:t>Skills Development: </a:t>
            </a:r>
            <a:r>
              <a:rPr lang="en-US" b="1" dirty="0"/>
              <a:t>Understanding</a:t>
            </a:r>
          </a:p>
        </p:txBody>
      </p:sp>
      <p:pic>
        <p:nvPicPr>
          <p:cNvPr id="5" name="Content Placeholder 4">
            <a:extLst>
              <a:ext uri="{FF2B5EF4-FFF2-40B4-BE49-F238E27FC236}">
                <a16:creationId xmlns:a16="http://schemas.microsoft.com/office/drawing/2014/main" id="{E25F7082-3EED-5612-CC3C-EBACF023799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678504" y="85600"/>
            <a:ext cx="6901665" cy="5406527"/>
          </a:xfrm>
        </p:spPr>
      </p:pic>
    </p:spTree>
    <p:extLst>
      <p:ext uri="{BB962C8B-B14F-4D97-AF65-F5344CB8AC3E}">
        <p14:creationId xmlns:p14="http://schemas.microsoft.com/office/powerpoint/2010/main" val="4137402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FBCA-DF90-BBCA-38BF-7B1EAF7CF906}"/>
              </a:ext>
            </a:extLst>
          </p:cNvPr>
          <p:cNvSpPr>
            <a:spLocks noGrp="1"/>
          </p:cNvSpPr>
          <p:nvPr>
            <p:ph type="title"/>
          </p:nvPr>
        </p:nvSpPr>
        <p:spPr>
          <a:xfrm>
            <a:off x="344905" y="5402179"/>
            <a:ext cx="5257800" cy="1325563"/>
          </a:xfrm>
        </p:spPr>
        <p:txBody>
          <a:bodyPr/>
          <a:lstStyle/>
          <a:p>
            <a:r>
              <a:rPr lang="en-US" dirty="0"/>
              <a:t>Skills Development: </a:t>
            </a:r>
            <a:r>
              <a:rPr lang="en-US" b="1" dirty="0"/>
              <a:t>Understanding</a:t>
            </a:r>
          </a:p>
        </p:txBody>
      </p:sp>
      <p:pic>
        <p:nvPicPr>
          <p:cNvPr id="5" name="Content Placeholder 4">
            <a:extLst>
              <a:ext uri="{FF2B5EF4-FFF2-40B4-BE49-F238E27FC236}">
                <a16:creationId xmlns:a16="http://schemas.microsoft.com/office/drawing/2014/main" id="{E25F7082-3EED-5612-CC3C-EBACF023799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526139" y="130258"/>
            <a:ext cx="7206395" cy="5406527"/>
          </a:xfrm>
        </p:spPr>
      </p:pic>
    </p:spTree>
    <p:extLst>
      <p:ext uri="{BB962C8B-B14F-4D97-AF65-F5344CB8AC3E}">
        <p14:creationId xmlns:p14="http://schemas.microsoft.com/office/powerpoint/2010/main" val="2376326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D8721DC-F906-40B4-8DD0-011728F885F5}"/>
              </a:ext>
            </a:extLst>
          </p:cNvPr>
          <p:cNvGrpSpPr/>
          <p:nvPr/>
        </p:nvGrpSpPr>
        <p:grpSpPr>
          <a:xfrm>
            <a:off x="3389370" y="2704757"/>
            <a:ext cx="7583430" cy="1107996"/>
            <a:chOff x="6652367" y="741102"/>
            <a:chExt cx="7112390" cy="1107996"/>
          </a:xfrm>
        </p:grpSpPr>
        <p:sp>
          <p:nvSpPr>
            <p:cNvPr id="7" name="Rectangle 6">
              <a:extLst>
                <a:ext uri="{FF2B5EF4-FFF2-40B4-BE49-F238E27FC236}">
                  <a16:creationId xmlns:a16="http://schemas.microsoft.com/office/drawing/2014/main" id="{6DBBCC2D-4CC5-419B-A136-E400E211ECAF}"/>
                </a:ext>
              </a:extLst>
            </p:cNvPr>
            <p:cNvSpPr/>
            <p:nvPr/>
          </p:nvSpPr>
          <p:spPr>
            <a:xfrm>
              <a:off x="7411844" y="1207481"/>
              <a:ext cx="635291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632D4F"/>
                </a:buClr>
                <a:buSzTx/>
                <a:buFontTx/>
                <a:buNone/>
                <a:tabLst/>
                <a:defRPr/>
              </a:pPr>
              <a:r>
                <a:rPr lang="en-US" sz="2400" dirty="0">
                  <a:solidFill>
                    <a:srgbClr val="002B49"/>
                  </a:solidFill>
                  <a:latin typeface="Century Gothic" panose="020B0502020202020204" pitchFamily="34" charset="0"/>
                  <a:ea typeface="Century Gothic" charset="0"/>
                  <a:cs typeface="Century Gothic" charset="0"/>
                </a:rPr>
                <a:t> Introduction to AccessLex</a:t>
              </a:r>
              <a:endParaRPr kumimoji="0" lang="en-US" sz="2400" b="0" i="0" u="none" strike="noStrike" kern="1200" cap="none" spc="0" normalizeH="0" baseline="0" noProof="0" dirty="0">
                <a:ln>
                  <a:noFill/>
                </a:ln>
                <a:solidFill>
                  <a:srgbClr val="002B49"/>
                </a:solidFill>
                <a:effectLst/>
                <a:uLnTx/>
                <a:uFillTx/>
                <a:latin typeface="Century Gothic" panose="020B0502020202020204" pitchFamily="34" charset="0"/>
                <a:ea typeface="Century Gothic" charset="0"/>
                <a:cs typeface="Century Gothic" charset="0"/>
              </a:endParaRPr>
            </a:p>
          </p:txBody>
        </p:sp>
        <p:sp>
          <p:nvSpPr>
            <p:cNvPr id="8" name="TextBox 7">
              <a:extLst>
                <a:ext uri="{FF2B5EF4-FFF2-40B4-BE49-F238E27FC236}">
                  <a16:creationId xmlns:a16="http://schemas.microsoft.com/office/drawing/2014/main" id="{AE14880A-55E1-4709-BFF3-8132567739E9}"/>
                </a:ext>
              </a:extLst>
            </p:cNvPr>
            <p:cNvSpPr txBox="1"/>
            <p:nvPr/>
          </p:nvSpPr>
          <p:spPr>
            <a:xfrm>
              <a:off x="6652367" y="741102"/>
              <a:ext cx="840720" cy="11079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072"/>
                  </a:solidFill>
                  <a:effectLst/>
                  <a:uLnTx/>
                  <a:uFillTx/>
                  <a:latin typeface="Century Gothic" panose="020B0502020202020204" pitchFamily="34" charset="0"/>
                  <a:ea typeface="Century Gothic" charset="0"/>
                  <a:cs typeface="Century Gothic" charset="0"/>
                  <a:sym typeface="Proxima Nova"/>
                </a:rPr>
                <a:t>1.</a:t>
              </a:r>
              <a:endParaRPr kumimoji="0" lang="en-US" sz="6600" b="1" i="0" u="none" strike="noStrike" kern="0" cap="none" spc="0" normalizeH="0" baseline="0" noProof="0" dirty="0">
                <a:ln>
                  <a:noFill/>
                </a:ln>
                <a:solidFill>
                  <a:srgbClr val="006072"/>
                </a:solidFill>
                <a:effectLst/>
                <a:uLnTx/>
                <a:uFillTx/>
                <a:latin typeface="Century Gothic" panose="020B0502020202020204" pitchFamily="34" charset="0"/>
                <a:ea typeface="+mn-ea"/>
                <a:cs typeface="+mn-cs"/>
                <a:sym typeface="Arial"/>
              </a:endParaRPr>
            </a:p>
          </p:txBody>
        </p:sp>
      </p:grpSp>
      <p:grpSp>
        <p:nvGrpSpPr>
          <p:cNvPr id="2" name="Group 1">
            <a:extLst>
              <a:ext uri="{FF2B5EF4-FFF2-40B4-BE49-F238E27FC236}">
                <a16:creationId xmlns:a16="http://schemas.microsoft.com/office/drawing/2014/main" id="{BEFE3D99-E101-41AC-BB9A-EAFB1BE6CC70}"/>
              </a:ext>
            </a:extLst>
          </p:cNvPr>
          <p:cNvGrpSpPr/>
          <p:nvPr/>
        </p:nvGrpSpPr>
        <p:grpSpPr>
          <a:xfrm>
            <a:off x="3389370" y="3759653"/>
            <a:ext cx="8894069" cy="1107996"/>
            <a:chOff x="2305868" y="3505318"/>
            <a:chExt cx="8894069" cy="1107996"/>
          </a:xfrm>
        </p:grpSpPr>
        <p:grpSp>
          <p:nvGrpSpPr>
            <p:cNvPr id="12" name="Group 11">
              <a:extLst>
                <a:ext uri="{FF2B5EF4-FFF2-40B4-BE49-F238E27FC236}">
                  <a16:creationId xmlns:a16="http://schemas.microsoft.com/office/drawing/2014/main" id="{6CC2B81F-A26B-4849-98C8-CEA99C81E04A}"/>
                </a:ext>
              </a:extLst>
            </p:cNvPr>
            <p:cNvGrpSpPr/>
            <p:nvPr/>
          </p:nvGrpSpPr>
          <p:grpSpPr>
            <a:xfrm>
              <a:off x="2305868" y="3505318"/>
              <a:ext cx="6458223" cy="1107996"/>
              <a:chOff x="6624528" y="2243114"/>
              <a:chExt cx="6458223" cy="1107996"/>
            </a:xfrm>
          </p:grpSpPr>
          <p:sp>
            <p:nvSpPr>
              <p:cNvPr id="13" name="Rectangle 12">
                <a:extLst>
                  <a:ext uri="{FF2B5EF4-FFF2-40B4-BE49-F238E27FC236}">
                    <a16:creationId xmlns:a16="http://schemas.microsoft.com/office/drawing/2014/main" id="{E0067DB9-42D0-495D-966B-754C19F0BA08}"/>
                  </a:ext>
                </a:extLst>
              </p:cNvPr>
              <p:cNvSpPr/>
              <p:nvPr/>
            </p:nvSpPr>
            <p:spPr>
              <a:xfrm>
                <a:off x="7499165" y="2383965"/>
                <a:ext cx="5583586" cy="461665"/>
              </a:xfrm>
              <a:prstGeom prst="rect">
                <a:avLst/>
              </a:prstGeom>
            </p:spPr>
            <p:txBody>
              <a:bodyPr wrap="square">
                <a:spAutoFit/>
              </a:bodyPr>
              <a:lstStyle/>
              <a:p>
                <a:pPr marL="0" marR="0" lvl="0" indent="0" algn="l" defTabSz="1097280" rtl="0" eaLnBrk="1" fontAlgn="auto" latinLnBrk="0" hangingPunct="1">
                  <a:lnSpc>
                    <a:spcPct val="100000"/>
                  </a:lnSpc>
                  <a:spcBef>
                    <a:spcPts val="0"/>
                  </a:spcBef>
                  <a:spcAft>
                    <a:spcPts val="0"/>
                  </a:spcAft>
                  <a:buClr>
                    <a:srgbClr val="632D4F"/>
                  </a:buClr>
                  <a:buSzTx/>
                  <a:buFontTx/>
                  <a:buNone/>
                  <a:tabLst/>
                  <a:defRPr/>
                </a:pPr>
                <a:endParaRPr kumimoji="0" lang="en-US" sz="2400" b="1" i="0" u="none" strike="noStrike" kern="1200" cap="none" spc="0" normalizeH="0" baseline="0" noProof="0" dirty="0">
                  <a:ln>
                    <a:noFill/>
                  </a:ln>
                  <a:solidFill>
                    <a:srgbClr val="002B49"/>
                  </a:solidFill>
                  <a:effectLst/>
                  <a:uLnTx/>
                  <a:uFillTx/>
                  <a:latin typeface="Century Gothic" panose="020B0502020202020204" pitchFamily="34" charset="0"/>
                  <a:ea typeface="Century Gothic" charset="0"/>
                  <a:cs typeface="Century Gothic" charset="0"/>
                </a:endParaRPr>
              </a:p>
            </p:txBody>
          </p:sp>
          <p:sp>
            <p:nvSpPr>
              <p:cNvPr id="14" name="TextBox 13">
                <a:extLst>
                  <a:ext uri="{FF2B5EF4-FFF2-40B4-BE49-F238E27FC236}">
                    <a16:creationId xmlns:a16="http://schemas.microsoft.com/office/drawing/2014/main" id="{8AB581D7-24BF-4639-B933-E02610277E61}"/>
                  </a:ext>
                </a:extLst>
              </p:cNvPr>
              <p:cNvSpPr txBox="1"/>
              <p:nvPr/>
            </p:nvSpPr>
            <p:spPr>
              <a:xfrm>
                <a:off x="6624528" y="2243114"/>
                <a:ext cx="896399" cy="11079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072"/>
                    </a:solidFill>
                    <a:effectLst/>
                    <a:uLnTx/>
                    <a:uFillTx/>
                    <a:latin typeface="Century Gothic" panose="020B0502020202020204" pitchFamily="34" charset="0"/>
                    <a:ea typeface="Century Gothic" charset="0"/>
                    <a:cs typeface="Century Gothic" charset="0"/>
                    <a:sym typeface="Proxima Nova"/>
                  </a:rPr>
                  <a:t>2.</a:t>
                </a:r>
                <a:endParaRPr kumimoji="0" lang="en-US" sz="6600" b="1" i="0" u="none" strike="noStrike" kern="0" cap="none" spc="0" normalizeH="0" baseline="0" noProof="0" dirty="0">
                  <a:ln>
                    <a:noFill/>
                  </a:ln>
                  <a:solidFill>
                    <a:srgbClr val="006072"/>
                  </a:solidFill>
                  <a:effectLst/>
                  <a:uLnTx/>
                  <a:uFillTx/>
                  <a:latin typeface="Century Gothic" panose="020B0502020202020204" pitchFamily="34" charset="0"/>
                  <a:ea typeface="+mn-ea"/>
                  <a:cs typeface="+mn-cs"/>
                  <a:sym typeface="Arial"/>
                </a:endParaRPr>
              </a:p>
            </p:txBody>
          </p:sp>
        </p:grpSp>
        <p:sp>
          <p:nvSpPr>
            <p:cNvPr id="15" name="TextBox 14">
              <a:extLst>
                <a:ext uri="{FF2B5EF4-FFF2-40B4-BE49-F238E27FC236}">
                  <a16:creationId xmlns:a16="http://schemas.microsoft.com/office/drawing/2014/main" id="{24BAC9A3-5FE5-4FA9-8993-D90CFF923D8A}"/>
                </a:ext>
              </a:extLst>
            </p:cNvPr>
            <p:cNvSpPr txBox="1"/>
            <p:nvPr/>
          </p:nvSpPr>
          <p:spPr>
            <a:xfrm>
              <a:off x="3202266" y="3898908"/>
              <a:ext cx="7997671"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632D4F"/>
                </a:buClr>
                <a:buSzTx/>
                <a:buFontTx/>
                <a:buNone/>
                <a:tabLst/>
                <a:defRPr/>
              </a:pPr>
              <a:r>
                <a:rPr lang="en-US" sz="2400" dirty="0">
                  <a:solidFill>
                    <a:srgbClr val="002B49"/>
                  </a:solidFill>
                  <a:latin typeface="Century Gothic" panose="020B0502020202020204" pitchFamily="34" charset="0"/>
                  <a:ea typeface="Century Gothic" charset="0"/>
                  <a:cs typeface="Century Gothic" charset="0"/>
                </a:rPr>
                <a:t>LexScholars Post-Baccalaureate Program</a:t>
              </a:r>
              <a:endParaRPr kumimoji="0" lang="en-US" sz="2400" b="0" i="0" u="none" strike="noStrike" kern="1200" cap="none" spc="0" normalizeH="0" baseline="0" noProof="0" dirty="0">
                <a:ln>
                  <a:noFill/>
                </a:ln>
                <a:solidFill>
                  <a:srgbClr val="002B49"/>
                </a:solidFill>
                <a:effectLst/>
                <a:uLnTx/>
                <a:uFillTx/>
                <a:latin typeface="Century Gothic" panose="020B0502020202020204" pitchFamily="34" charset="0"/>
                <a:ea typeface="Century Gothic" charset="0"/>
                <a:cs typeface="Century Gothic" charset="0"/>
              </a:endParaRPr>
            </a:p>
          </p:txBody>
        </p:sp>
      </p:grpSp>
      <p:grpSp>
        <p:nvGrpSpPr>
          <p:cNvPr id="16" name="Group 15">
            <a:extLst>
              <a:ext uri="{FF2B5EF4-FFF2-40B4-BE49-F238E27FC236}">
                <a16:creationId xmlns:a16="http://schemas.microsoft.com/office/drawing/2014/main" id="{6F19205F-A0FE-432C-B948-A9A7363696A4}"/>
              </a:ext>
            </a:extLst>
          </p:cNvPr>
          <p:cNvGrpSpPr/>
          <p:nvPr/>
        </p:nvGrpSpPr>
        <p:grpSpPr>
          <a:xfrm>
            <a:off x="3389370" y="4717643"/>
            <a:ext cx="6890924" cy="1107996"/>
            <a:chOff x="6654988" y="2827004"/>
            <a:chExt cx="6538168" cy="1107996"/>
          </a:xfrm>
        </p:grpSpPr>
        <p:sp>
          <p:nvSpPr>
            <p:cNvPr id="17" name="Rectangle 16">
              <a:extLst>
                <a:ext uri="{FF2B5EF4-FFF2-40B4-BE49-F238E27FC236}">
                  <a16:creationId xmlns:a16="http://schemas.microsoft.com/office/drawing/2014/main" id="{4A0A1FED-E016-411A-9908-23022723768C}"/>
                </a:ext>
              </a:extLst>
            </p:cNvPr>
            <p:cNvSpPr/>
            <p:nvPr/>
          </p:nvSpPr>
          <p:spPr>
            <a:xfrm>
              <a:off x="7443957" y="3225172"/>
              <a:ext cx="57491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632D4F"/>
                </a:buClr>
                <a:buSzTx/>
                <a:buFontTx/>
                <a:buNone/>
                <a:tabLst/>
                <a:defRPr/>
              </a:pPr>
              <a:r>
                <a:rPr kumimoji="0" lang="en-US" sz="2400" b="0" i="0" u="none" strike="noStrike" kern="1200" cap="none" spc="0" normalizeH="0" baseline="0" noProof="0" dirty="0">
                  <a:ln>
                    <a:noFill/>
                  </a:ln>
                  <a:solidFill>
                    <a:srgbClr val="002B49"/>
                  </a:solidFill>
                  <a:effectLst/>
                  <a:uLnTx/>
                  <a:uFillTx/>
                  <a:latin typeface="Century Gothic" panose="020B0502020202020204" pitchFamily="34" charset="0"/>
                  <a:ea typeface="Century Gothic" charset="0"/>
                  <a:cs typeface="Century Gothic" charset="0"/>
                </a:rPr>
                <a:t>Curricular Approach and Demands</a:t>
              </a:r>
            </a:p>
          </p:txBody>
        </p:sp>
        <p:sp>
          <p:nvSpPr>
            <p:cNvPr id="18" name="TextBox 17">
              <a:extLst>
                <a:ext uri="{FF2B5EF4-FFF2-40B4-BE49-F238E27FC236}">
                  <a16:creationId xmlns:a16="http://schemas.microsoft.com/office/drawing/2014/main" id="{52B8BBF3-4FC6-436A-AE64-B73DB77A44C3}"/>
                </a:ext>
              </a:extLst>
            </p:cNvPr>
            <p:cNvSpPr txBox="1"/>
            <p:nvPr/>
          </p:nvSpPr>
          <p:spPr>
            <a:xfrm>
              <a:off x="6654988" y="2827004"/>
              <a:ext cx="850511" cy="11079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072"/>
                  </a:solidFill>
                  <a:effectLst/>
                  <a:uLnTx/>
                  <a:uFillTx/>
                  <a:latin typeface="Century Gothic" panose="020B0502020202020204" pitchFamily="34" charset="0"/>
                  <a:ea typeface="Century Gothic" charset="0"/>
                  <a:cs typeface="Century Gothic" charset="0"/>
                  <a:sym typeface="Proxima Nova"/>
                </a:rPr>
                <a:t>3.</a:t>
              </a:r>
              <a:endParaRPr kumimoji="0" lang="en-US" sz="6600" b="1" i="0" u="none" strike="noStrike" kern="0" cap="none" spc="0" normalizeH="0" baseline="0" noProof="0" dirty="0">
                <a:ln>
                  <a:noFill/>
                </a:ln>
                <a:solidFill>
                  <a:srgbClr val="006072"/>
                </a:solidFill>
                <a:effectLst/>
                <a:uLnTx/>
                <a:uFillTx/>
                <a:latin typeface="Century Gothic" panose="020B0502020202020204" pitchFamily="34" charset="0"/>
                <a:ea typeface="+mn-ea"/>
                <a:cs typeface="+mn-cs"/>
                <a:sym typeface="Arial"/>
              </a:endParaRPr>
            </a:p>
          </p:txBody>
        </p:sp>
      </p:grpSp>
      <p:sp>
        <p:nvSpPr>
          <p:cNvPr id="20" name="Title 2">
            <a:extLst>
              <a:ext uri="{FF2B5EF4-FFF2-40B4-BE49-F238E27FC236}">
                <a16:creationId xmlns:a16="http://schemas.microsoft.com/office/drawing/2014/main" id="{F24B7DDA-3D20-46EA-9F1C-E33B6D8FED57}"/>
              </a:ext>
            </a:extLst>
          </p:cNvPr>
          <p:cNvSpPr txBox="1">
            <a:spLocks/>
          </p:cNvSpPr>
          <p:nvPr/>
        </p:nvSpPr>
        <p:spPr>
          <a:xfrm>
            <a:off x="622300" y="582692"/>
            <a:ext cx="10731500" cy="110799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utura LT Pro Book" panose="020B0502020204020303" pitchFamily="34" charset="0"/>
                <a:ea typeface="Futura LT Pro Book" panose="020B0502020204020303" pitchFamily="34" charset="0"/>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Agenda</a:t>
            </a:r>
          </a:p>
        </p:txBody>
      </p:sp>
      <p:sp>
        <p:nvSpPr>
          <p:cNvPr id="19" name="TextBox 18">
            <a:extLst>
              <a:ext uri="{FF2B5EF4-FFF2-40B4-BE49-F238E27FC236}">
                <a16:creationId xmlns:a16="http://schemas.microsoft.com/office/drawing/2014/main" id="{F369990F-8E75-6F44-951D-D160F6EE21A7}"/>
              </a:ext>
            </a:extLst>
          </p:cNvPr>
          <p:cNvSpPr txBox="1"/>
          <p:nvPr/>
        </p:nvSpPr>
        <p:spPr>
          <a:xfrm>
            <a:off x="685429" y="5577476"/>
            <a:ext cx="630428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kern="0" dirty="0">
                <a:solidFill>
                  <a:srgbClr val="006072"/>
                </a:solidFill>
                <a:latin typeface="Century Gothic" panose="020B0502020202020204" pitchFamily="34" charset="0"/>
                <a:ea typeface="Century Gothic" charset="0"/>
                <a:cs typeface="Century Gothic" charset="0"/>
                <a:sym typeface="Proxima Nova"/>
              </a:rPr>
              <a:t>4</a:t>
            </a:r>
            <a:r>
              <a:rPr kumimoji="0" lang="en-US" sz="6600" b="1" i="0" u="none" strike="noStrike" kern="0" cap="none" spc="0" normalizeH="0" baseline="0" noProof="0" dirty="0">
                <a:ln>
                  <a:noFill/>
                </a:ln>
                <a:solidFill>
                  <a:srgbClr val="006072"/>
                </a:solidFill>
                <a:effectLst/>
                <a:uLnTx/>
                <a:uFillTx/>
                <a:latin typeface="Century Gothic" panose="020B0502020202020204" pitchFamily="34" charset="0"/>
                <a:ea typeface="Century Gothic" charset="0"/>
                <a:cs typeface="Century Gothic" charset="0"/>
                <a:sym typeface="Proxima Nova"/>
              </a:rPr>
              <a:t>.</a:t>
            </a:r>
            <a:endParaRPr kumimoji="0" lang="en-US" sz="6600" b="1" i="0" u="none" strike="noStrike" kern="0" cap="none" spc="0" normalizeH="0" baseline="0" noProof="0" dirty="0">
              <a:ln>
                <a:noFill/>
              </a:ln>
              <a:solidFill>
                <a:srgbClr val="006072"/>
              </a:solidFill>
              <a:effectLst/>
              <a:uLnTx/>
              <a:uFillTx/>
              <a:latin typeface="Century Gothic" panose="020B0502020202020204" pitchFamily="34" charset="0"/>
              <a:ea typeface="+mn-ea"/>
              <a:cs typeface="+mn-cs"/>
              <a:sym typeface="Arial"/>
            </a:endParaRPr>
          </a:p>
        </p:txBody>
      </p:sp>
      <p:sp>
        <p:nvSpPr>
          <p:cNvPr id="21" name="TextBox 20">
            <a:extLst>
              <a:ext uri="{FF2B5EF4-FFF2-40B4-BE49-F238E27FC236}">
                <a16:creationId xmlns:a16="http://schemas.microsoft.com/office/drawing/2014/main" id="{EEE8FB58-F2A2-C297-F0A6-07F50DE0AAB6}"/>
              </a:ext>
            </a:extLst>
          </p:cNvPr>
          <p:cNvSpPr txBox="1"/>
          <p:nvPr/>
        </p:nvSpPr>
        <p:spPr>
          <a:xfrm>
            <a:off x="4199146" y="5973325"/>
            <a:ext cx="630428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632D4F"/>
              </a:buClr>
              <a:buSzTx/>
              <a:buFontTx/>
              <a:buNone/>
              <a:tabLst/>
              <a:defRPr/>
            </a:pPr>
            <a:r>
              <a:rPr kumimoji="0" lang="en-US" sz="2400" b="0" i="0" u="none" strike="noStrike" kern="1200" cap="none" spc="0" normalizeH="0" baseline="0" noProof="0" dirty="0">
                <a:ln>
                  <a:noFill/>
                </a:ln>
                <a:solidFill>
                  <a:srgbClr val="002B49"/>
                </a:solidFill>
                <a:effectLst/>
                <a:uLnTx/>
                <a:uFillTx/>
                <a:latin typeface="Century Gothic" panose="020B0502020202020204" pitchFamily="34" charset="0"/>
                <a:ea typeface="Century Gothic" charset="0"/>
                <a:cs typeface="Century Gothic" charset="0"/>
              </a:rPr>
              <a:t>Leveraging CALI Materials</a:t>
            </a:r>
          </a:p>
        </p:txBody>
      </p:sp>
    </p:spTree>
    <p:extLst>
      <p:ext uri="{BB962C8B-B14F-4D97-AF65-F5344CB8AC3E}">
        <p14:creationId xmlns:p14="http://schemas.microsoft.com/office/powerpoint/2010/main" val="228117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FBCA-DF90-BBCA-38BF-7B1EAF7CF906}"/>
              </a:ext>
            </a:extLst>
          </p:cNvPr>
          <p:cNvSpPr>
            <a:spLocks noGrp="1"/>
          </p:cNvSpPr>
          <p:nvPr>
            <p:ph type="title"/>
          </p:nvPr>
        </p:nvSpPr>
        <p:spPr>
          <a:xfrm>
            <a:off x="344905" y="5402179"/>
            <a:ext cx="5257800" cy="1325563"/>
          </a:xfrm>
        </p:spPr>
        <p:txBody>
          <a:bodyPr/>
          <a:lstStyle/>
          <a:p>
            <a:r>
              <a:rPr lang="en-US" dirty="0"/>
              <a:t>Skills Development: </a:t>
            </a:r>
            <a:r>
              <a:rPr lang="en-US" b="1" dirty="0"/>
              <a:t>Understanding</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E25F7082-3EED-5612-CC3C-EBACF02379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66674" y="85600"/>
            <a:ext cx="8125326" cy="5406527"/>
          </a:xfrm>
        </p:spPr>
      </p:pic>
    </p:spTree>
    <p:extLst>
      <p:ext uri="{BB962C8B-B14F-4D97-AF65-F5344CB8AC3E}">
        <p14:creationId xmlns:p14="http://schemas.microsoft.com/office/powerpoint/2010/main" val="832197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FBCA-DF90-BBCA-38BF-7B1EAF7CF906}"/>
              </a:ext>
            </a:extLst>
          </p:cNvPr>
          <p:cNvSpPr>
            <a:spLocks noGrp="1"/>
          </p:cNvSpPr>
          <p:nvPr>
            <p:ph type="title"/>
          </p:nvPr>
        </p:nvSpPr>
        <p:spPr>
          <a:xfrm>
            <a:off x="116306" y="5514181"/>
            <a:ext cx="5257800" cy="1325563"/>
          </a:xfrm>
        </p:spPr>
        <p:txBody>
          <a:bodyPr/>
          <a:lstStyle/>
          <a:p>
            <a:r>
              <a:rPr lang="en-US" dirty="0"/>
              <a:t>Skills Development: </a:t>
            </a:r>
            <a:r>
              <a:rPr lang="en-US" b="1" dirty="0"/>
              <a:t>Interpreting</a:t>
            </a:r>
          </a:p>
        </p:txBody>
      </p:sp>
      <p:pic>
        <p:nvPicPr>
          <p:cNvPr id="5" name="Content Placeholder 4">
            <a:extLst>
              <a:ext uri="{FF2B5EF4-FFF2-40B4-BE49-F238E27FC236}">
                <a16:creationId xmlns:a16="http://schemas.microsoft.com/office/drawing/2014/main" id="{F9DB86C5-7A8B-D4E3-F679-A380CCF7E6E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602525" y="527222"/>
            <a:ext cx="7589475" cy="4559511"/>
          </a:xfrm>
        </p:spPr>
      </p:pic>
    </p:spTree>
    <p:extLst>
      <p:ext uri="{BB962C8B-B14F-4D97-AF65-F5344CB8AC3E}">
        <p14:creationId xmlns:p14="http://schemas.microsoft.com/office/powerpoint/2010/main" val="3897344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FBCA-DF90-BBCA-38BF-7B1EAF7CF906}"/>
              </a:ext>
            </a:extLst>
          </p:cNvPr>
          <p:cNvSpPr>
            <a:spLocks noGrp="1"/>
          </p:cNvSpPr>
          <p:nvPr>
            <p:ph type="title"/>
          </p:nvPr>
        </p:nvSpPr>
        <p:spPr>
          <a:xfrm>
            <a:off x="116306" y="5514181"/>
            <a:ext cx="5257800" cy="1325563"/>
          </a:xfrm>
        </p:spPr>
        <p:txBody>
          <a:bodyPr/>
          <a:lstStyle/>
          <a:p>
            <a:r>
              <a:rPr lang="en-US" dirty="0"/>
              <a:t>Skills Development: </a:t>
            </a:r>
            <a:r>
              <a:rPr lang="en-US" b="1" dirty="0"/>
              <a:t>Interpreting</a:t>
            </a:r>
          </a:p>
        </p:txBody>
      </p:sp>
      <p:pic>
        <p:nvPicPr>
          <p:cNvPr id="5" name="Content Placeholder 4">
            <a:extLst>
              <a:ext uri="{FF2B5EF4-FFF2-40B4-BE49-F238E27FC236}">
                <a16:creationId xmlns:a16="http://schemas.microsoft.com/office/drawing/2014/main" id="{F9DB86C5-7A8B-D4E3-F679-A380CCF7E6E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043823" y="0"/>
            <a:ext cx="6706878" cy="5613956"/>
          </a:xfrm>
        </p:spPr>
      </p:pic>
    </p:spTree>
    <p:extLst>
      <p:ext uri="{BB962C8B-B14F-4D97-AF65-F5344CB8AC3E}">
        <p14:creationId xmlns:p14="http://schemas.microsoft.com/office/powerpoint/2010/main" val="101647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FBCA-DF90-BBCA-38BF-7B1EAF7CF906}"/>
              </a:ext>
            </a:extLst>
          </p:cNvPr>
          <p:cNvSpPr>
            <a:spLocks noGrp="1"/>
          </p:cNvSpPr>
          <p:nvPr>
            <p:ph type="title"/>
          </p:nvPr>
        </p:nvSpPr>
        <p:spPr>
          <a:xfrm>
            <a:off x="116306" y="5514181"/>
            <a:ext cx="5257800" cy="1325563"/>
          </a:xfrm>
        </p:spPr>
        <p:txBody>
          <a:bodyPr/>
          <a:lstStyle/>
          <a:p>
            <a:r>
              <a:rPr lang="en-US" dirty="0"/>
              <a:t>Skills Development: </a:t>
            </a:r>
            <a:r>
              <a:rPr lang="en-US" b="1" dirty="0"/>
              <a:t>Interpreting</a:t>
            </a:r>
          </a:p>
        </p:txBody>
      </p:sp>
      <p:pic>
        <p:nvPicPr>
          <p:cNvPr id="5" name="Content Placeholder 4" descr="Graphical user interface, text, application, Teams&#10;&#10;Description automatically generated">
            <a:extLst>
              <a:ext uri="{FF2B5EF4-FFF2-40B4-BE49-F238E27FC236}">
                <a16:creationId xmlns:a16="http://schemas.microsoft.com/office/drawing/2014/main" id="{F9DB86C5-7A8B-D4E3-F679-A380CCF7E6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2525" y="0"/>
            <a:ext cx="7589475" cy="5613956"/>
          </a:xfrm>
        </p:spPr>
      </p:pic>
    </p:spTree>
    <p:extLst>
      <p:ext uri="{BB962C8B-B14F-4D97-AF65-F5344CB8AC3E}">
        <p14:creationId xmlns:p14="http://schemas.microsoft.com/office/powerpoint/2010/main" val="738119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FBCA-DF90-BBCA-38BF-7B1EAF7CF906}"/>
              </a:ext>
            </a:extLst>
          </p:cNvPr>
          <p:cNvSpPr>
            <a:spLocks noGrp="1"/>
          </p:cNvSpPr>
          <p:nvPr>
            <p:ph type="title"/>
          </p:nvPr>
        </p:nvSpPr>
        <p:spPr>
          <a:xfrm>
            <a:off x="92242" y="4768683"/>
            <a:ext cx="4948989" cy="2089317"/>
          </a:xfrm>
        </p:spPr>
        <p:txBody>
          <a:bodyPr/>
          <a:lstStyle/>
          <a:p>
            <a:r>
              <a:rPr lang="en-US" dirty="0"/>
              <a:t>Skills Development: </a:t>
            </a:r>
            <a:r>
              <a:rPr lang="en-US" b="1" dirty="0"/>
              <a:t>Application</a:t>
            </a:r>
          </a:p>
        </p:txBody>
      </p:sp>
      <p:pic>
        <p:nvPicPr>
          <p:cNvPr id="5" name="Content Placeholder 4" descr="Graphical user interface, text, application&#10;&#10;Description automatically generated">
            <a:extLst>
              <a:ext uri="{FF2B5EF4-FFF2-40B4-BE49-F238E27FC236}">
                <a16:creationId xmlns:a16="http://schemas.microsoft.com/office/drawing/2014/main" id="{DA12EADE-7869-5BE4-E144-C34F69B7C5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0068" y="159418"/>
            <a:ext cx="5794195" cy="6539163"/>
          </a:xfrm>
        </p:spPr>
      </p:pic>
    </p:spTree>
    <p:extLst>
      <p:ext uri="{BB962C8B-B14F-4D97-AF65-F5344CB8AC3E}">
        <p14:creationId xmlns:p14="http://schemas.microsoft.com/office/powerpoint/2010/main" val="2911887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FBCA-DF90-BBCA-38BF-7B1EAF7CF906}"/>
              </a:ext>
            </a:extLst>
          </p:cNvPr>
          <p:cNvSpPr>
            <a:spLocks noGrp="1"/>
          </p:cNvSpPr>
          <p:nvPr>
            <p:ph type="title"/>
          </p:nvPr>
        </p:nvSpPr>
        <p:spPr>
          <a:xfrm>
            <a:off x="92242" y="4768683"/>
            <a:ext cx="4948989" cy="2089317"/>
          </a:xfrm>
        </p:spPr>
        <p:txBody>
          <a:bodyPr/>
          <a:lstStyle/>
          <a:p>
            <a:r>
              <a:rPr lang="en-US" dirty="0"/>
              <a:t>Skills Development: </a:t>
            </a:r>
            <a:r>
              <a:rPr lang="en-US" b="1" dirty="0"/>
              <a:t>Application</a:t>
            </a:r>
          </a:p>
        </p:txBody>
      </p:sp>
      <p:pic>
        <p:nvPicPr>
          <p:cNvPr id="5" name="Content Placeholder 4">
            <a:extLst>
              <a:ext uri="{FF2B5EF4-FFF2-40B4-BE49-F238E27FC236}">
                <a16:creationId xmlns:a16="http://schemas.microsoft.com/office/drawing/2014/main" id="{DA12EADE-7869-5BE4-E144-C34F69B7C56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928726" y="159418"/>
            <a:ext cx="5776878" cy="6539163"/>
          </a:xfrm>
        </p:spPr>
      </p:pic>
    </p:spTree>
    <p:extLst>
      <p:ext uri="{BB962C8B-B14F-4D97-AF65-F5344CB8AC3E}">
        <p14:creationId xmlns:p14="http://schemas.microsoft.com/office/powerpoint/2010/main" val="1588813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FBCA-DF90-BBCA-38BF-7B1EAF7CF906}"/>
              </a:ext>
            </a:extLst>
          </p:cNvPr>
          <p:cNvSpPr>
            <a:spLocks noGrp="1"/>
          </p:cNvSpPr>
          <p:nvPr>
            <p:ph type="title"/>
          </p:nvPr>
        </p:nvSpPr>
        <p:spPr>
          <a:xfrm>
            <a:off x="92242" y="4768683"/>
            <a:ext cx="4948989" cy="2089317"/>
          </a:xfrm>
        </p:spPr>
        <p:txBody>
          <a:bodyPr/>
          <a:lstStyle/>
          <a:p>
            <a:r>
              <a:rPr lang="en-US" dirty="0"/>
              <a:t>Skills Development: </a:t>
            </a:r>
            <a:r>
              <a:rPr lang="en-US" b="1" dirty="0"/>
              <a:t>Application</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29035470-620A-72F1-C00C-169CA848C5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75192" y="217778"/>
            <a:ext cx="8324566" cy="4858171"/>
          </a:xfrm>
        </p:spPr>
      </p:pic>
    </p:spTree>
    <p:extLst>
      <p:ext uri="{BB962C8B-B14F-4D97-AF65-F5344CB8AC3E}">
        <p14:creationId xmlns:p14="http://schemas.microsoft.com/office/powerpoint/2010/main" val="3572468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FBCA-DF90-BBCA-38BF-7B1EAF7CF906}"/>
              </a:ext>
            </a:extLst>
          </p:cNvPr>
          <p:cNvSpPr>
            <a:spLocks noGrp="1"/>
          </p:cNvSpPr>
          <p:nvPr>
            <p:ph type="title"/>
          </p:nvPr>
        </p:nvSpPr>
        <p:spPr>
          <a:xfrm>
            <a:off x="92242" y="4768683"/>
            <a:ext cx="4948989" cy="2089317"/>
          </a:xfrm>
        </p:spPr>
        <p:txBody>
          <a:bodyPr/>
          <a:lstStyle/>
          <a:p>
            <a:r>
              <a:rPr lang="en-US" dirty="0"/>
              <a:t>Skills Development: </a:t>
            </a:r>
            <a:r>
              <a:rPr lang="en-US" b="1" dirty="0"/>
              <a:t>Application</a:t>
            </a:r>
          </a:p>
        </p:txBody>
      </p:sp>
      <p:pic>
        <p:nvPicPr>
          <p:cNvPr id="5" name="Content Placeholder 4" descr="Graphical user interface, text&#10;&#10;Description automatically generated">
            <a:extLst>
              <a:ext uri="{FF2B5EF4-FFF2-40B4-BE49-F238E27FC236}">
                <a16:creationId xmlns:a16="http://schemas.microsoft.com/office/drawing/2014/main" id="{BFB638C7-4DB6-121F-EF0D-FA023F151F8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09" b="909"/>
          <a:stretch/>
        </p:blipFill>
        <p:spPr>
          <a:xfrm>
            <a:off x="4547937" y="204537"/>
            <a:ext cx="7644063" cy="5071544"/>
          </a:xfrm>
        </p:spPr>
      </p:pic>
    </p:spTree>
    <p:extLst>
      <p:ext uri="{BB962C8B-B14F-4D97-AF65-F5344CB8AC3E}">
        <p14:creationId xmlns:p14="http://schemas.microsoft.com/office/powerpoint/2010/main" val="671343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1125-1D95-A4D1-B825-7EDCBBFB4888}"/>
              </a:ext>
            </a:extLst>
          </p:cNvPr>
          <p:cNvSpPr>
            <a:spLocks noGrp="1"/>
          </p:cNvSpPr>
          <p:nvPr>
            <p:ph type="title" idx="4294967295"/>
          </p:nvPr>
        </p:nvSpPr>
        <p:spPr>
          <a:xfrm>
            <a:off x="0" y="365125"/>
            <a:ext cx="10515600" cy="1325563"/>
          </a:xfrm>
        </p:spPr>
        <p:txBody>
          <a:bodyPr/>
          <a:lstStyle/>
          <a:p>
            <a:r>
              <a:rPr kumimoji="0" lang="en-US" sz="4000" b="0" i="0" u="none" strike="noStrike" kern="0" cap="none" spc="0" normalizeH="0" baseline="0" noProof="0" dirty="0">
                <a:ln>
                  <a:noFill/>
                </a:ln>
                <a:solidFill>
                  <a:schemeClr val="bg1"/>
                </a:solidFill>
                <a:effectLst/>
                <a:uLnTx/>
                <a:uFillTx/>
                <a:latin typeface="Century Gothic" panose="020B0502020202020204" pitchFamily="34" charset="0"/>
                <a:sym typeface="Arial"/>
              </a:rPr>
              <a:t>Measures of Engagement</a:t>
            </a:r>
            <a:endParaRPr lang="en-US" dirty="0">
              <a:solidFill>
                <a:schemeClr val="bg1"/>
              </a:solidFill>
            </a:endParaRPr>
          </a:p>
        </p:txBody>
      </p:sp>
      <p:sp>
        <p:nvSpPr>
          <p:cNvPr id="3" name="Content Placeholder 2">
            <a:extLst>
              <a:ext uri="{FF2B5EF4-FFF2-40B4-BE49-F238E27FC236}">
                <a16:creationId xmlns:a16="http://schemas.microsoft.com/office/drawing/2014/main" id="{00AEE1DD-983A-E33C-00D4-486FCAF81922}"/>
              </a:ext>
            </a:extLst>
          </p:cNvPr>
          <p:cNvSpPr>
            <a:spLocks noGrp="1"/>
          </p:cNvSpPr>
          <p:nvPr>
            <p:ph idx="4294967295"/>
          </p:nvPr>
        </p:nvSpPr>
        <p:spPr>
          <a:xfrm>
            <a:off x="786062" y="2834639"/>
            <a:ext cx="9729537" cy="3342323"/>
          </a:xfrm>
        </p:spPr>
        <p:txBody>
          <a:bodyPr>
            <a:normAutofit/>
          </a:bodyPr>
          <a:lstStyle/>
          <a:p>
            <a:pPr marL="457200" marR="0" indent="-457200">
              <a:spcBef>
                <a:spcPts val="0"/>
              </a:spcBef>
              <a:spcAft>
                <a:spcPts val="0"/>
              </a:spcAft>
              <a:buClr>
                <a:srgbClr val="8F1336"/>
              </a:buClr>
              <a:buFont typeface="Arial" panose="020B0604020202020204" pitchFamily="34" charset="0"/>
              <a:buChar char="•"/>
            </a:pPr>
            <a:r>
              <a:rPr lang="en-US" sz="2800" dirty="0">
                <a:solidFill>
                  <a:schemeClr val="tx1"/>
                </a:solidFill>
                <a:latin typeface="Century Gothic" panose="020B0502020202020204" pitchFamily="34" charset="0"/>
              </a:rPr>
              <a:t>Attending synchronous course sessions</a:t>
            </a:r>
          </a:p>
          <a:p>
            <a:pPr marL="457200" lvl="2" indent="-457200">
              <a:buClr>
                <a:srgbClr val="8F1336"/>
              </a:buClr>
              <a:buFont typeface="Arial" panose="020B0604020202020204" pitchFamily="34" charset="0"/>
              <a:buChar char="•"/>
            </a:pPr>
            <a:r>
              <a:rPr lang="en-US" sz="2800" dirty="0">
                <a:solidFill>
                  <a:schemeClr val="tx1"/>
                </a:solidFill>
                <a:latin typeface="Century Gothic" panose="020B0502020202020204" pitchFamily="34" charset="0"/>
              </a:rPr>
              <a:t>Clicking on</a:t>
            </a:r>
            <a:r>
              <a:rPr lang="en-US" sz="2800" dirty="0">
                <a:solidFill>
                  <a:schemeClr val="tx1"/>
                </a:solidFill>
              </a:rPr>
              <a:t> </a:t>
            </a:r>
            <a:r>
              <a:rPr lang="en-US" sz="2800" dirty="0">
                <a:solidFill>
                  <a:schemeClr val="tx1"/>
                </a:solidFill>
                <a:latin typeface="Century Gothic" panose="020B0502020202020204" pitchFamily="34" charset="0"/>
              </a:rPr>
              <a:t>CALI </a:t>
            </a:r>
            <a:r>
              <a:rPr lang="en-US" sz="2800" dirty="0" err="1">
                <a:solidFill>
                  <a:schemeClr val="tx1"/>
                </a:solidFill>
                <a:latin typeface="Century Gothic" panose="020B0502020202020204" pitchFamily="34" charset="0"/>
              </a:rPr>
              <a:t>Lessonlinks</a:t>
            </a:r>
            <a:endParaRPr lang="en-US" sz="2800" dirty="0">
              <a:solidFill>
                <a:schemeClr val="tx1"/>
              </a:solidFill>
              <a:latin typeface="Century Gothic" panose="020B0502020202020204" pitchFamily="34" charset="0"/>
            </a:endParaRPr>
          </a:p>
          <a:p>
            <a:pPr marL="457200" lvl="7" indent="-457200">
              <a:buClr>
                <a:srgbClr val="8F1336"/>
              </a:buClr>
              <a:buFont typeface="Arial" panose="020B0604020202020204" pitchFamily="34" charset="0"/>
              <a:buChar char="•"/>
            </a:pPr>
            <a:r>
              <a:rPr lang="en-US" sz="2800" dirty="0">
                <a:solidFill>
                  <a:schemeClr val="tx1"/>
                </a:solidFill>
                <a:latin typeface="Century Gothic" panose="020B0502020202020204" pitchFamily="34" charset="0"/>
              </a:rPr>
              <a:t>Clicking on Casebook H5P links</a:t>
            </a:r>
          </a:p>
          <a:p>
            <a:pPr marL="457200" marR="0" indent="-457200">
              <a:spcBef>
                <a:spcPts val="0"/>
              </a:spcBef>
              <a:spcAft>
                <a:spcPts val="0"/>
              </a:spcAft>
              <a:buClr>
                <a:srgbClr val="8F1336"/>
              </a:buClr>
              <a:buFont typeface="Arial" panose="020B0604020202020204" pitchFamily="34" charset="0"/>
              <a:buChar char="•"/>
            </a:pPr>
            <a:r>
              <a:rPr lang="en-US" sz="2800" dirty="0">
                <a:solidFill>
                  <a:schemeClr val="tx1"/>
                </a:solidFill>
                <a:latin typeface="Century Gothic" panose="020B0502020202020204" pitchFamily="34" charset="0"/>
              </a:rPr>
              <a:t>Completing graded assessments</a:t>
            </a:r>
          </a:p>
          <a:p>
            <a:pPr marL="457200" lvl="4" indent="-457200">
              <a:buClr>
                <a:srgbClr val="8F1336"/>
              </a:buClr>
              <a:buFont typeface="Arial" panose="020B0604020202020204" pitchFamily="34" charset="0"/>
              <a:buChar char="•"/>
            </a:pPr>
            <a:endParaRPr lang="en-US" sz="2800" dirty="0">
              <a:solidFill>
                <a:srgbClr val="002B49"/>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102112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BC8F-A517-73AD-236E-1127BDE57116}"/>
              </a:ext>
            </a:extLst>
          </p:cNvPr>
          <p:cNvSpPr>
            <a:spLocks noGrp="1"/>
          </p:cNvSpPr>
          <p:nvPr>
            <p:ph type="title" idx="4294967295"/>
          </p:nvPr>
        </p:nvSpPr>
        <p:spPr>
          <a:xfrm>
            <a:off x="0" y="365125"/>
            <a:ext cx="10515600" cy="1325563"/>
          </a:xfrm>
        </p:spPr>
        <p:txBody>
          <a:bodyPr/>
          <a:lstStyle/>
          <a:p>
            <a:r>
              <a:rPr kumimoji="0" lang="en-US" sz="4000" b="0" i="0" u="none" strike="noStrike" kern="0" cap="none" spc="0" normalizeH="0" baseline="0" noProof="0" dirty="0">
                <a:ln>
                  <a:noFill/>
                </a:ln>
                <a:solidFill>
                  <a:schemeClr val="bg1"/>
                </a:solidFill>
                <a:effectLst/>
                <a:uLnTx/>
                <a:uFillTx/>
                <a:latin typeface="Century Gothic" panose="020B0502020202020204" pitchFamily="34" charset="0"/>
                <a:sym typeface="Arial"/>
              </a:rPr>
              <a:t>Measures of Performance</a:t>
            </a:r>
            <a:endParaRPr lang="en-US" dirty="0">
              <a:solidFill>
                <a:schemeClr val="bg1"/>
              </a:solidFill>
            </a:endParaRPr>
          </a:p>
        </p:txBody>
      </p:sp>
      <p:sp>
        <p:nvSpPr>
          <p:cNvPr id="3" name="Content Placeholder 2">
            <a:extLst>
              <a:ext uri="{FF2B5EF4-FFF2-40B4-BE49-F238E27FC236}">
                <a16:creationId xmlns:a16="http://schemas.microsoft.com/office/drawing/2014/main" id="{B2218E7F-4B02-0B23-7732-4BFD48E0E0AB}"/>
              </a:ext>
            </a:extLst>
          </p:cNvPr>
          <p:cNvSpPr>
            <a:spLocks noGrp="1"/>
          </p:cNvSpPr>
          <p:nvPr>
            <p:ph idx="4294967295"/>
          </p:nvPr>
        </p:nvSpPr>
        <p:spPr>
          <a:xfrm>
            <a:off x="701040" y="2580639"/>
            <a:ext cx="9814560" cy="3596323"/>
          </a:xfrm>
        </p:spPr>
        <p:txBody>
          <a:bodyPr>
            <a:normAutofit/>
          </a:bodyPr>
          <a:lstStyle/>
          <a:p>
            <a:r>
              <a:rPr kumimoji="0" lang="en-US" sz="3200" b="0" i="0" u="none" strike="noStrike" kern="0" cap="none" spc="0" normalizeH="0" baseline="0" noProof="0" dirty="0">
                <a:ln>
                  <a:noFill/>
                </a:ln>
                <a:solidFill>
                  <a:srgbClr val="002B49"/>
                </a:solidFill>
                <a:effectLst/>
                <a:uLnTx/>
                <a:uFillTx/>
                <a:latin typeface="Century Gothic" panose="020B0502020202020204" pitchFamily="34" charset="0"/>
                <a:sym typeface="Arial"/>
              </a:rPr>
              <a:t>Scores on graded assessments sorted into skills areas of </a:t>
            </a:r>
          </a:p>
          <a:p>
            <a:pPr marL="342900" indent="-342900">
              <a:buFont typeface="Arial" panose="020B0604020202020204" pitchFamily="34" charset="0"/>
              <a:buChar char="•"/>
            </a:pPr>
            <a:r>
              <a:rPr kumimoji="0" lang="en-US" sz="3200" b="0" i="0" u="none" strike="noStrike" kern="0" cap="none" spc="0" normalizeH="0" baseline="0" noProof="0" dirty="0">
                <a:ln>
                  <a:noFill/>
                </a:ln>
                <a:solidFill>
                  <a:srgbClr val="002B49"/>
                </a:solidFill>
                <a:effectLst/>
                <a:uLnTx/>
                <a:uFillTx/>
                <a:latin typeface="Century Gothic" panose="020B0502020202020204" pitchFamily="34" charset="0"/>
                <a:sym typeface="Arial"/>
              </a:rPr>
              <a:t>Understanding, </a:t>
            </a:r>
          </a:p>
          <a:p>
            <a:pPr marL="342900" indent="-342900">
              <a:buFont typeface="Arial" panose="020B0604020202020204" pitchFamily="34" charset="0"/>
              <a:buChar char="•"/>
            </a:pPr>
            <a:r>
              <a:rPr kumimoji="0" lang="en-US" sz="3200" b="0" i="0" u="none" strike="noStrike" kern="0" cap="none" spc="0" normalizeH="0" baseline="0" noProof="0" dirty="0">
                <a:ln>
                  <a:noFill/>
                </a:ln>
                <a:solidFill>
                  <a:srgbClr val="002B49"/>
                </a:solidFill>
                <a:effectLst/>
                <a:uLnTx/>
                <a:uFillTx/>
                <a:latin typeface="Century Gothic" panose="020B0502020202020204" pitchFamily="34" charset="0"/>
                <a:sym typeface="Arial"/>
              </a:rPr>
              <a:t>Interpreting, and </a:t>
            </a:r>
          </a:p>
          <a:p>
            <a:pPr marL="342900" indent="-342900">
              <a:buFont typeface="Arial" panose="020B0604020202020204" pitchFamily="34" charset="0"/>
              <a:buChar char="•"/>
            </a:pPr>
            <a:r>
              <a:rPr kumimoji="0" lang="en-US" sz="3200" b="0" i="0" u="none" strike="noStrike" kern="0" cap="none" spc="0" normalizeH="0" baseline="0" noProof="0" dirty="0">
                <a:ln>
                  <a:noFill/>
                </a:ln>
                <a:solidFill>
                  <a:srgbClr val="002B49"/>
                </a:solidFill>
                <a:effectLst/>
                <a:uLnTx/>
                <a:uFillTx/>
                <a:latin typeface="Century Gothic" panose="020B0502020202020204" pitchFamily="34" charset="0"/>
                <a:sym typeface="Arial"/>
              </a:rPr>
              <a:t>Application</a:t>
            </a:r>
          </a:p>
        </p:txBody>
      </p:sp>
    </p:spTree>
    <p:extLst>
      <p:ext uri="{BB962C8B-B14F-4D97-AF65-F5344CB8AC3E}">
        <p14:creationId xmlns:p14="http://schemas.microsoft.com/office/powerpoint/2010/main" val="125620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F4C8CAC-6A8F-9307-AFF5-7E0266DABC70}"/>
              </a:ext>
            </a:extLst>
          </p:cNvPr>
          <p:cNvSpPr/>
          <p:nvPr/>
        </p:nvSpPr>
        <p:spPr>
          <a:xfrm>
            <a:off x="638432" y="1554769"/>
            <a:ext cx="9852454" cy="1979269"/>
          </a:xfrm>
          <a:prstGeom prst="roundRect">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5" name="Rectangle: Rounded Corners 4">
            <a:extLst>
              <a:ext uri="{FF2B5EF4-FFF2-40B4-BE49-F238E27FC236}">
                <a16:creationId xmlns:a16="http://schemas.microsoft.com/office/drawing/2014/main" id="{B1772623-B517-E0DD-5D39-BE06A7667999}"/>
              </a:ext>
            </a:extLst>
          </p:cNvPr>
          <p:cNvSpPr/>
          <p:nvPr/>
        </p:nvSpPr>
        <p:spPr>
          <a:xfrm>
            <a:off x="638432" y="3818455"/>
            <a:ext cx="9852454" cy="2572185"/>
          </a:xfrm>
          <a:prstGeom prst="round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 name="Title 2">
            <a:extLst>
              <a:ext uri="{FF2B5EF4-FFF2-40B4-BE49-F238E27FC236}">
                <a16:creationId xmlns:a16="http://schemas.microsoft.com/office/drawing/2014/main" id="{B6267A5C-95EF-BBF9-156C-0F7F6D66C9E4}"/>
              </a:ext>
            </a:extLst>
          </p:cNvPr>
          <p:cNvSpPr>
            <a:spLocks noGrp="1"/>
          </p:cNvSpPr>
          <p:nvPr>
            <p:ph type="title"/>
          </p:nvPr>
        </p:nvSpPr>
        <p:spPr>
          <a:xfrm>
            <a:off x="838200" y="365125"/>
            <a:ext cx="11191240" cy="1325563"/>
          </a:xfrm>
        </p:spPr>
        <p:txBody>
          <a:bodyPr/>
          <a:lstStyle/>
          <a:p>
            <a:r>
              <a:rPr lang="en-US" dirty="0"/>
              <a:t>AccessLex: </a:t>
            </a:r>
            <a:r>
              <a:rPr lang="en-US" sz="3200" dirty="0"/>
              <a:t>Center for Legal Education Excellence</a:t>
            </a:r>
            <a:endParaRPr lang="en-US" dirty="0"/>
          </a:p>
        </p:txBody>
      </p:sp>
      <p:sp>
        <p:nvSpPr>
          <p:cNvPr id="4" name="Text Placeholder 3">
            <a:extLst>
              <a:ext uri="{FF2B5EF4-FFF2-40B4-BE49-F238E27FC236}">
                <a16:creationId xmlns:a16="http://schemas.microsoft.com/office/drawing/2014/main" id="{98019315-759B-2B97-986B-D4F409B69C15}"/>
              </a:ext>
            </a:extLst>
          </p:cNvPr>
          <p:cNvSpPr>
            <a:spLocks noGrp="1"/>
          </p:cNvSpPr>
          <p:nvPr>
            <p:ph idx="1"/>
          </p:nvPr>
        </p:nvSpPr>
        <p:spPr>
          <a:xfrm>
            <a:off x="1215080" y="1689705"/>
            <a:ext cx="9041028" cy="2188227"/>
          </a:xfrm>
        </p:spPr>
        <p:txBody>
          <a:bodyPr>
            <a:normAutofit fontScale="47500" lnSpcReduction="20000"/>
          </a:bodyPr>
          <a:lstStyle/>
          <a:p>
            <a:r>
              <a:rPr lang="en-US" sz="5100" b="0" i="0" dirty="0">
                <a:solidFill>
                  <a:schemeClr val="bg1"/>
                </a:solidFill>
                <a:effectLst/>
              </a:rPr>
              <a:t>AccessLex Institute</a:t>
            </a:r>
            <a:r>
              <a:rPr lang="en-US" sz="5100" b="0" i="0" baseline="30000" dirty="0">
                <a:solidFill>
                  <a:schemeClr val="bg1"/>
                </a:solidFill>
                <a:effectLst/>
              </a:rPr>
              <a:t>®</a:t>
            </a:r>
            <a:r>
              <a:rPr lang="en-US" sz="5100" b="0" i="0" dirty="0">
                <a:solidFill>
                  <a:schemeClr val="bg1"/>
                </a:solidFill>
                <a:effectLst/>
              </a:rPr>
              <a:t> fosters broad-based access to quality legal education for talented, purpose-driven students and works to maximize the value and affordability of a law degree through policy advocacy, research and student-focused initiatives.</a:t>
            </a:r>
          </a:p>
          <a:p>
            <a:br>
              <a:rPr lang="en-US" dirty="0">
                <a:solidFill>
                  <a:schemeClr val="bg1"/>
                </a:solidFill>
              </a:rPr>
            </a:br>
            <a:endParaRPr lang="en-US" dirty="0">
              <a:solidFill>
                <a:schemeClr val="bg1"/>
              </a:solidFill>
            </a:endParaRPr>
          </a:p>
          <a:p>
            <a:endParaRPr lang="en-US" dirty="0">
              <a:solidFill>
                <a:schemeClr val="bg1"/>
              </a:solidFill>
            </a:endParaRPr>
          </a:p>
        </p:txBody>
      </p:sp>
      <p:sp>
        <p:nvSpPr>
          <p:cNvPr id="9" name="TextBox 8">
            <a:extLst>
              <a:ext uri="{FF2B5EF4-FFF2-40B4-BE49-F238E27FC236}">
                <a16:creationId xmlns:a16="http://schemas.microsoft.com/office/drawing/2014/main" id="{EAA46F7D-A753-D1BC-E4E3-1E7BA73A9D06}"/>
              </a:ext>
            </a:extLst>
          </p:cNvPr>
          <p:cNvSpPr txBox="1"/>
          <p:nvPr/>
        </p:nvSpPr>
        <p:spPr>
          <a:xfrm>
            <a:off x="1215080" y="3980124"/>
            <a:ext cx="8664147"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chemeClr val="bg1"/>
                </a:solidFill>
                <a:effectLst/>
                <a:latin typeface="Montserrat" panose="00000500000000000000" pitchFamily="2" charset="0"/>
              </a:rPr>
              <a:t>Through its academic and bar success programming, outreach, publications, research, and grantmaking, The Center for Legal Education Excellence</a:t>
            </a:r>
            <a:r>
              <a:rPr lang="en-US" sz="2400" b="0" i="0" baseline="30000" dirty="0">
                <a:solidFill>
                  <a:schemeClr val="bg1"/>
                </a:solidFill>
                <a:effectLst/>
              </a:rPr>
              <a:t> ®</a:t>
            </a:r>
            <a:r>
              <a:rPr lang="en-US" sz="2400" b="0" i="0" dirty="0">
                <a:solidFill>
                  <a:schemeClr val="bg1"/>
                </a:solidFill>
                <a:effectLst/>
                <a:latin typeface="Montserrat" panose="00000500000000000000" pitchFamily="2" charset="0"/>
              </a:rPr>
              <a:t> seeks to materially and measurably increase levels of student success in and beyond law school — and improve first-time bar exam passage nationwide.</a:t>
            </a:r>
            <a:endParaRPr kumimoji="0" lang="en-US" sz="2400" b="0" i="0" u="none" strike="noStrike" kern="1200" cap="none" spc="0" normalizeH="0" baseline="0" noProof="0" dirty="0">
              <a:ln>
                <a:noFill/>
              </a:ln>
              <a:solidFill>
                <a:schemeClr val="bg1"/>
              </a:solidFill>
              <a:effectLst/>
              <a:uLnTx/>
              <a:uFillTx/>
              <a:latin typeface="Century Gothic (Body)"/>
              <a:ea typeface="+mn-ea"/>
              <a:cs typeface="+mn-cs"/>
            </a:endParaRPr>
          </a:p>
        </p:txBody>
      </p:sp>
    </p:spTree>
    <p:extLst>
      <p:ext uri="{BB962C8B-B14F-4D97-AF65-F5344CB8AC3E}">
        <p14:creationId xmlns:p14="http://schemas.microsoft.com/office/powerpoint/2010/main" val="2059977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3" name="Shape 144">
            <a:extLst>
              <a:ext uri="{FF2B5EF4-FFF2-40B4-BE49-F238E27FC236}">
                <a16:creationId xmlns:a16="http://schemas.microsoft.com/office/drawing/2014/main" id="{EC13FDCA-ECB9-4A31-BC0E-9AE488C2E113}"/>
              </a:ext>
            </a:extLst>
          </p:cNvPr>
          <p:cNvSpPr txBox="1"/>
          <p:nvPr/>
        </p:nvSpPr>
        <p:spPr>
          <a:xfrm>
            <a:off x="3469409" y="3697171"/>
            <a:ext cx="5253182" cy="937735"/>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rgbClr val="FFFFFF"/>
                </a:solidFill>
                <a:effectLst/>
                <a:uLnTx/>
                <a:uFillTx/>
                <a:latin typeface="Century Gothic" panose="020B0502020202020204" pitchFamily="34" charset="0"/>
                <a:ea typeface="Arial" charset="0"/>
                <a:cs typeface="Arial" charset="0"/>
                <a:sym typeface="Proxima Nova"/>
              </a:rPr>
              <a:t>Thank You!</a:t>
            </a:r>
          </a:p>
        </p:txBody>
      </p:sp>
      <p:sp>
        <p:nvSpPr>
          <p:cNvPr id="9" name="Shape 144">
            <a:extLst>
              <a:ext uri="{FF2B5EF4-FFF2-40B4-BE49-F238E27FC236}">
                <a16:creationId xmlns:a16="http://schemas.microsoft.com/office/drawing/2014/main" id="{5F5A8769-6EEE-4E43-A05C-F3778E8452B7}"/>
              </a:ext>
            </a:extLst>
          </p:cNvPr>
          <p:cNvSpPr txBox="1"/>
          <p:nvPr/>
        </p:nvSpPr>
        <p:spPr>
          <a:xfrm>
            <a:off x="0" y="5216950"/>
            <a:ext cx="12192000" cy="855366"/>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Century Gothic" panose="020B0502020202020204" pitchFamily="34" charset="0"/>
                <a:ea typeface="Arial" charset="0"/>
                <a:cs typeface="Arial" charset="0"/>
                <a:sym typeface="Proxima Nova"/>
              </a:rPr>
              <a:t>Please visit </a:t>
            </a:r>
            <a:r>
              <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Arial" charset="0"/>
                <a:cs typeface="Arial" charset="0"/>
                <a:sym typeface="Proxima Nova"/>
              </a:rPr>
              <a:t>AccessLex.org</a:t>
            </a:r>
          </a:p>
        </p:txBody>
      </p:sp>
      <p:pic>
        <p:nvPicPr>
          <p:cNvPr id="6" name="Picture 5">
            <a:extLst>
              <a:ext uri="{FF2B5EF4-FFF2-40B4-BE49-F238E27FC236}">
                <a16:creationId xmlns:a16="http://schemas.microsoft.com/office/drawing/2014/main" id="{0A860D4E-79BB-4E46-9F8E-7E77212C7CE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122384" y="470104"/>
            <a:ext cx="3947233" cy="2690726"/>
          </a:xfrm>
          <a:prstGeom prst="rect">
            <a:avLst/>
          </a:prstGeom>
        </p:spPr>
      </p:pic>
    </p:spTree>
    <p:custDataLst>
      <p:tags r:id="rId1"/>
    </p:custDataLst>
    <p:extLst>
      <p:ext uri="{BB962C8B-B14F-4D97-AF65-F5344CB8AC3E}">
        <p14:creationId xmlns:p14="http://schemas.microsoft.com/office/powerpoint/2010/main" val="1435349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84AB-BDD0-78AD-9208-67A9894F4B8C}"/>
              </a:ext>
            </a:extLst>
          </p:cNvPr>
          <p:cNvSpPr>
            <a:spLocks noGrp="1"/>
          </p:cNvSpPr>
          <p:nvPr>
            <p:ph type="title"/>
          </p:nvPr>
        </p:nvSpPr>
        <p:spPr>
          <a:xfrm>
            <a:off x="838729" y="2766219"/>
            <a:ext cx="10625390" cy="1325563"/>
          </a:xfrm>
        </p:spPr>
        <p:txBody>
          <a:bodyPr/>
          <a:lstStyle/>
          <a:p>
            <a:pPr marL="0" marR="0" lvl="0" indent="0" algn="l" defTabSz="914400" rtl="0" eaLnBrk="1" fontAlgn="auto" latinLnBrk="0" hangingPunct="1">
              <a:lnSpc>
                <a:spcPct val="100000"/>
              </a:lnSpc>
              <a:spcBef>
                <a:spcPts val="0"/>
              </a:spcBef>
              <a:spcAft>
                <a:spcPts val="0"/>
              </a:spcAft>
              <a:buClr>
                <a:srgbClr val="632D4F"/>
              </a:buClr>
              <a:buSzTx/>
              <a:buFontTx/>
              <a:buNone/>
              <a:tabLst/>
              <a:defRPr/>
            </a:pPr>
            <a:r>
              <a:rPr lang="en-US" sz="4400" dirty="0">
                <a:latin typeface="Century Gothic" panose="020B0502020202020204" pitchFamily="34" charset="0"/>
                <a:ea typeface="Century Gothic" charset="0"/>
                <a:cs typeface="Century Gothic" charset="0"/>
              </a:rPr>
              <a:t>LexScholars </a:t>
            </a:r>
            <a:br>
              <a:rPr lang="en-US" sz="4400" dirty="0">
                <a:latin typeface="Century Gothic" panose="020B0502020202020204" pitchFamily="34" charset="0"/>
                <a:ea typeface="Century Gothic" charset="0"/>
                <a:cs typeface="Century Gothic" charset="0"/>
              </a:rPr>
            </a:br>
            <a:r>
              <a:rPr lang="en-US" sz="4400" dirty="0">
                <a:latin typeface="Century Gothic" panose="020B0502020202020204" pitchFamily="34" charset="0"/>
                <a:ea typeface="Century Gothic" charset="0"/>
                <a:cs typeface="Century Gothic" charset="0"/>
              </a:rPr>
              <a:t>Post-Baccalaureate Program</a:t>
            </a:r>
            <a:endParaRPr kumimoji="0" lang="en-US" sz="4400" b="0" i="0" u="none" strike="noStrike" kern="1200" cap="none" spc="0" normalizeH="0" baseline="0" noProof="0" dirty="0">
              <a:ln>
                <a:noFill/>
              </a:ln>
              <a:effectLst/>
              <a:uLnTx/>
              <a:uFillTx/>
              <a:latin typeface="Century Gothic" panose="020B0502020202020204" pitchFamily="34" charset="0"/>
              <a:ea typeface="Century Gothic" charset="0"/>
              <a:cs typeface="Century Gothic" charset="0"/>
            </a:endParaRPr>
          </a:p>
        </p:txBody>
      </p:sp>
    </p:spTree>
    <p:extLst>
      <p:ext uri="{BB962C8B-B14F-4D97-AF65-F5344CB8AC3E}">
        <p14:creationId xmlns:p14="http://schemas.microsoft.com/office/powerpoint/2010/main" val="235899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F4C8CAC-6A8F-9307-AFF5-7E0266DABC70}"/>
              </a:ext>
            </a:extLst>
          </p:cNvPr>
          <p:cNvSpPr/>
          <p:nvPr/>
        </p:nvSpPr>
        <p:spPr>
          <a:xfrm>
            <a:off x="638432" y="1554769"/>
            <a:ext cx="9852454" cy="1979269"/>
          </a:xfrm>
          <a:prstGeom prst="roundRect">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5" name="Rectangle: Rounded Corners 4">
            <a:extLst>
              <a:ext uri="{FF2B5EF4-FFF2-40B4-BE49-F238E27FC236}">
                <a16:creationId xmlns:a16="http://schemas.microsoft.com/office/drawing/2014/main" id="{B1772623-B517-E0DD-5D39-BE06A7667999}"/>
              </a:ext>
            </a:extLst>
          </p:cNvPr>
          <p:cNvSpPr/>
          <p:nvPr/>
        </p:nvSpPr>
        <p:spPr>
          <a:xfrm>
            <a:off x="638432" y="3818455"/>
            <a:ext cx="9852454" cy="2261069"/>
          </a:xfrm>
          <a:prstGeom prst="round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3" name="Title 2">
            <a:extLst>
              <a:ext uri="{FF2B5EF4-FFF2-40B4-BE49-F238E27FC236}">
                <a16:creationId xmlns:a16="http://schemas.microsoft.com/office/drawing/2014/main" id="{B6267A5C-95EF-BBF9-156C-0F7F6D66C9E4}"/>
              </a:ext>
            </a:extLst>
          </p:cNvPr>
          <p:cNvSpPr>
            <a:spLocks noGrp="1"/>
          </p:cNvSpPr>
          <p:nvPr>
            <p:ph type="title"/>
          </p:nvPr>
        </p:nvSpPr>
        <p:spPr/>
        <p:txBody>
          <a:bodyPr/>
          <a:lstStyle/>
          <a:p>
            <a:r>
              <a:rPr lang="en-US" dirty="0"/>
              <a:t>Program </a:t>
            </a:r>
            <a:r>
              <a:rPr lang="en-US" b="1" dirty="0"/>
              <a:t>Overview</a:t>
            </a:r>
            <a:br>
              <a:rPr lang="en-US" dirty="0"/>
            </a:br>
            <a:endParaRPr lang="en-US" dirty="0"/>
          </a:p>
        </p:txBody>
      </p:sp>
      <p:sp>
        <p:nvSpPr>
          <p:cNvPr id="4" name="Text Placeholder 3">
            <a:extLst>
              <a:ext uri="{FF2B5EF4-FFF2-40B4-BE49-F238E27FC236}">
                <a16:creationId xmlns:a16="http://schemas.microsoft.com/office/drawing/2014/main" id="{98019315-759B-2B97-986B-D4F409B69C15}"/>
              </a:ext>
            </a:extLst>
          </p:cNvPr>
          <p:cNvSpPr>
            <a:spLocks noGrp="1"/>
          </p:cNvSpPr>
          <p:nvPr>
            <p:ph idx="1"/>
          </p:nvPr>
        </p:nvSpPr>
        <p:spPr>
          <a:xfrm>
            <a:off x="1215080" y="1775001"/>
            <a:ext cx="9041028" cy="1893973"/>
          </a:xfrm>
        </p:spPr>
        <p:txBody>
          <a:bodyPr>
            <a:normAutofit fontScale="92500"/>
          </a:bodyPr>
          <a:lstStyle/>
          <a:p>
            <a:r>
              <a:rPr lang="en-US" dirty="0" err="1">
                <a:solidFill>
                  <a:schemeClr val="bg1"/>
                </a:solidFill>
              </a:rPr>
              <a:t>LexScholars</a:t>
            </a:r>
            <a:r>
              <a:rPr lang="en-US" dirty="0">
                <a:solidFill>
                  <a:schemeClr val="bg1"/>
                </a:solidFill>
              </a:rPr>
              <a:t> is a diversity pipeline initiative aimed at learning more about effective methods for increasing law school diversity by providing aspiring lawyers with resources and guidance to pursue their goal of attending law school. </a:t>
            </a:r>
            <a:br>
              <a:rPr lang="en-US" dirty="0">
                <a:solidFill>
                  <a:schemeClr val="bg1"/>
                </a:solidFill>
              </a:rPr>
            </a:br>
            <a:endParaRPr lang="en-US" dirty="0">
              <a:solidFill>
                <a:schemeClr val="bg1"/>
              </a:solidFill>
            </a:endParaRPr>
          </a:p>
          <a:p>
            <a:endParaRPr lang="en-US" dirty="0">
              <a:solidFill>
                <a:schemeClr val="bg1"/>
              </a:solidFill>
            </a:endParaRPr>
          </a:p>
        </p:txBody>
      </p:sp>
      <p:sp>
        <p:nvSpPr>
          <p:cNvPr id="9" name="TextBox 8">
            <a:extLst>
              <a:ext uri="{FF2B5EF4-FFF2-40B4-BE49-F238E27FC236}">
                <a16:creationId xmlns:a16="http://schemas.microsoft.com/office/drawing/2014/main" id="{EAA46F7D-A753-D1BC-E4E3-1E7BA73A9D06}"/>
              </a:ext>
            </a:extLst>
          </p:cNvPr>
          <p:cNvSpPr txBox="1"/>
          <p:nvPr/>
        </p:nvSpPr>
        <p:spPr>
          <a:xfrm>
            <a:off x="1215080" y="3980124"/>
            <a:ext cx="866414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Century Gothic (Body)"/>
                <a:ea typeface="+mn-ea"/>
                <a:cs typeface="+mn-cs"/>
              </a:rPr>
              <a:t>LexScholars</a:t>
            </a:r>
            <a:r>
              <a:rPr kumimoji="0" lang="en-US" sz="2400" b="0" i="0" u="none" strike="noStrike" kern="1200" cap="none" spc="0" normalizeH="0" baseline="0" noProof="0" dirty="0">
                <a:ln>
                  <a:noFill/>
                </a:ln>
                <a:solidFill>
                  <a:srgbClr val="FFFFFF"/>
                </a:solidFill>
                <a:effectLst/>
                <a:uLnTx/>
                <a:uFillTx/>
                <a:latin typeface="Century Gothic (Body)"/>
                <a:ea typeface="+mn-ea"/>
                <a:cs typeface="+mn-cs"/>
              </a:rPr>
              <a:t> targets prospective law students from underrepresented racial, ethnic and socioeconomic backgrounds who possess potential for law school success but may be unlikely to gain admission due to unfavorable standardized test scores.</a:t>
            </a:r>
          </a:p>
        </p:txBody>
      </p:sp>
    </p:spTree>
    <p:extLst>
      <p:ext uri="{BB962C8B-B14F-4D97-AF65-F5344CB8AC3E}">
        <p14:creationId xmlns:p14="http://schemas.microsoft.com/office/powerpoint/2010/main" val="173666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467A634-8F04-B10F-5868-9529F70A97FA}"/>
              </a:ext>
            </a:extLst>
          </p:cNvPr>
          <p:cNvSpPr txBox="1">
            <a:spLocks/>
          </p:cNvSpPr>
          <p:nvPr/>
        </p:nvSpPr>
        <p:spPr>
          <a:xfrm>
            <a:off x="622300" y="582692"/>
            <a:ext cx="10731500" cy="110799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utura LT Pro Book" panose="020B0502020204020303" pitchFamily="34" charset="0"/>
                <a:ea typeface="Futura LT Pro Book" panose="020B0502020204020303" pitchFamily="34" charset="0"/>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Program </a:t>
            </a:r>
            <a:r>
              <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Overview</a:t>
            </a:r>
          </a:p>
        </p:txBody>
      </p:sp>
      <p:sp>
        <p:nvSpPr>
          <p:cNvPr id="6" name="Text Placeholder 3">
            <a:extLst>
              <a:ext uri="{FF2B5EF4-FFF2-40B4-BE49-F238E27FC236}">
                <a16:creationId xmlns:a16="http://schemas.microsoft.com/office/drawing/2014/main" id="{31A1A95E-037A-7E42-01E8-C1CA44A7E943}"/>
              </a:ext>
            </a:extLst>
          </p:cNvPr>
          <p:cNvSpPr txBox="1">
            <a:spLocks/>
          </p:cNvSpPr>
          <p:nvPr/>
        </p:nvSpPr>
        <p:spPr>
          <a:xfrm>
            <a:off x="2308653" y="2940399"/>
            <a:ext cx="8614719" cy="3334909"/>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Futura LT Pro Book" panose="020B0502020204020303" pitchFamily="34" charset="0"/>
                <a:ea typeface="Futura LT Pro Book" panose="020B0502020204020303" pitchFamily="34" charset="0"/>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Futura LT Pro Book" panose="020B0502020204020303" pitchFamily="34" charset="0"/>
                <a:ea typeface="Futura LT Pro Book" panose="020B0502020204020303" pitchFamily="34" charset="0"/>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Futura LT Pro Book" panose="020B0502020204020303" pitchFamily="34" charset="0"/>
                <a:ea typeface="Futura LT Pro Book" panose="020B0502020204020303" pitchFamily="34" charset="0"/>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Futura LT Pro Book" panose="020B0502020204020303" pitchFamily="34" charset="0"/>
                <a:ea typeface="Futura LT Pro Book" panose="020B0502020204020303" pitchFamily="34" charset="0"/>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Futura LT Pro Book" panose="020B0502020204020303" pitchFamily="34" charset="0"/>
                <a:ea typeface="Futura LT Pro Book" panose="020B0502020204020303" pitchFamily="34" charset="0"/>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2B49"/>
                </a:solidFill>
                <a:effectLst/>
                <a:uLnTx/>
                <a:uFillTx/>
                <a:latin typeface="Century Gothic" panose="020B0502020202020204" pitchFamily="34" charset="0"/>
                <a:ea typeface="Calibri" panose="020F0502020204030204" pitchFamily="34" charset="0"/>
                <a:cs typeface="Arial"/>
                <a:sym typeface="Arial"/>
              </a:rPr>
              <a:t>The </a:t>
            </a:r>
            <a:r>
              <a:rPr kumimoji="0" lang="en-US" sz="2800" b="0" i="0" u="none" strike="noStrike" kern="0" cap="none" spc="0" normalizeH="0" baseline="0" noProof="0" dirty="0" err="1">
                <a:ln>
                  <a:noFill/>
                </a:ln>
                <a:solidFill>
                  <a:srgbClr val="002B49"/>
                </a:solidFill>
                <a:effectLst/>
                <a:uLnTx/>
                <a:uFillTx/>
                <a:latin typeface="Century Gothic" panose="020B0502020202020204" pitchFamily="34" charset="0"/>
                <a:ea typeface="Calibri" panose="020F0502020204030204" pitchFamily="34" charset="0"/>
                <a:cs typeface="Arial"/>
                <a:sym typeface="Arial"/>
              </a:rPr>
              <a:t>LexScholars</a:t>
            </a:r>
            <a:r>
              <a:rPr kumimoji="0" lang="en-US" sz="2800" b="0" i="0" u="none" strike="noStrike" kern="0" cap="none" spc="0" normalizeH="0" baseline="0" noProof="0" dirty="0">
                <a:ln>
                  <a:noFill/>
                </a:ln>
                <a:solidFill>
                  <a:srgbClr val="002B49"/>
                </a:solidFill>
                <a:effectLst/>
                <a:uLnTx/>
                <a:uFillTx/>
                <a:latin typeface="Century Gothic" panose="020B0502020202020204" pitchFamily="34" charset="0"/>
                <a:ea typeface="Calibri" panose="020F0502020204030204" pitchFamily="34" charset="0"/>
                <a:cs typeface="Arial"/>
                <a:sym typeface="Arial"/>
              </a:rPr>
              <a:t> Post-Baccalaureate Program is a deferred admission program that provides law schools with a means of broadening access to legal education to promising applicants who appear to need additional preparation and exposure prior to starting law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2B49"/>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3119906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B6082-5037-0FB8-175F-8DEDE98D4C3E}"/>
              </a:ext>
            </a:extLst>
          </p:cNvPr>
          <p:cNvSpPr>
            <a:spLocks noGrp="1"/>
          </p:cNvSpPr>
          <p:nvPr>
            <p:ph type="title"/>
          </p:nvPr>
        </p:nvSpPr>
        <p:spPr/>
        <p:txBody>
          <a:bodyPr/>
          <a:lstStyle/>
          <a:p>
            <a:r>
              <a:rPr lang="en-US" dirty="0"/>
              <a:t>Program Components</a:t>
            </a:r>
          </a:p>
        </p:txBody>
      </p:sp>
      <p:sp>
        <p:nvSpPr>
          <p:cNvPr id="3" name="Content Placeholder 2">
            <a:extLst>
              <a:ext uri="{FF2B5EF4-FFF2-40B4-BE49-F238E27FC236}">
                <a16:creationId xmlns:a16="http://schemas.microsoft.com/office/drawing/2014/main" id="{870989D5-E1DA-1853-ABAA-7B5796299341}"/>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800" dirty="0"/>
              <a:t>Deferred Admission and 20% scholarship commitment from referring law school</a:t>
            </a:r>
            <a:br>
              <a:rPr lang="en-US" sz="2800" dirty="0"/>
            </a:br>
            <a:endParaRPr lang="en-US" sz="2800" dirty="0"/>
          </a:p>
          <a:p>
            <a:pPr marL="342900" indent="-342900">
              <a:buFont typeface="Arial" panose="020B0604020202020204" pitchFamily="34" charset="0"/>
              <a:buChar char="•"/>
            </a:pPr>
            <a:r>
              <a:rPr lang="en-US" sz="2800" dirty="0"/>
              <a:t>LSAT Prep Course</a:t>
            </a:r>
            <a:br>
              <a:rPr lang="en-US" sz="2800" dirty="0"/>
            </a:br>
            <a:endParaRPr lang="en-US" sz="2800" dirty="0"/>
          </a:p>
          <a:p>
            <a:pPr marL="342900" indent="-342900">
              <a:buFont typeface="Arial" panose="020B0604020202020204" pitchFamily="34" charset="0"/>
              <a:buChar char="•"/>
            </a:pPr>
            <a:r>
              <a:rPr lang="en-US" sz="2800" dirty="0"/>
              <a:t>Law School Prep Coaches</a:t>
            </a:r>
            <a:br>
              <a:rPr lang="en-US" sz="2800" dirty="0"/>
            </a:br>
            <a:endParaRPr lang="en-US" sz="2800" dirty="0"/>
          </a:p>
          <a:p>
            <a:pPr marL="342900" indent="-342900">
              <a:buFont typeface="Arial" panose="020B0604020202020204" pitchFamily="34" charset="0"/>
              <a:buChar char="•"/>
            </a:pPr>
            <a:r>
              <a:rPr lang="en-US" sz="2800" dirty="0"/>
              <a:t>10-month skills and content programming</a:t>
            </a:r>
            <a:br>
              <a:rPr lang="en-US" sz="2800" dirty="0"/>
            </a:br>
            <a:endParaRPr lang="en-US" sz="2800" dirty="0"/>
          </a:p>
          <a:p>
            <a:pPr marL="342900" indent="-342900">
              <a:buFont typeface="Arial" panose="020B0604020202020204" pitchFamily="34" charset="0"/>
              <a:buChar char="•"/>
            </a:pPr>
            <a:r>
              <a:rPr lang="en-US" sz="2800" dirty="0"/>
              <a:t>In-school stipend</a:t>
            </a:r>
            <a:br>
              <a:rPr lang="en-US" sz="2800" dirty="0"/>
            </a:br>
            <a:endParaRPr lang="en-US" sz="2800" dirty="0"/>
          </a:p>
          <a:p>
            <a:pPr marL="342900" indent="-342900">
              <a:buFont typeface="Arial" panose="020B0604020202020204" pitchFamily="34" charset="0"/>
              <a:buChar char="•"/>
            </a:pPr>
            <a:r>
              <a:rPr lang="en-US" sz="2800" dirty="0"/>
              <a:t>Bar Prep Course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52169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B36B-E0A8-A69E-07D7-C4D32778A2C1}"/>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
                <a:srgbClr val="632D4F"/>
              </a:buClr>
              <a:buSzTx/>
              <a:buFontTx/>
              <a:buNone/>
              <a:tabLst/>
              <a:defRPr/>
            </a:pPr>
            <a:r>
              <a:rPr kumimoji="0" lang="en-US" sz="5400" b="0" i="0" u="none" strike="noStrike" kern="1200" cap="none" spc="0" normalizeH="0" baseline="0" noProof="0" dirty="0">
                <a:ln>
                  <a:noFill/>
                </a:ln>
                <a:effectLst/>
                <a:uLnTx/>
                <a:uFillTx/>
                <a:latin typeface="Century Gothic" panose="020B0502020202020204" pitchFamily="34" charset="0"/>
                <a:ea typeface="Century Gothic" charset="0"/>
                <a:cs typeface="Century Gothic" charset="0"/>
              </a:rPr>
              <a:t>Program Demands and Design</a:t>
            </a:r>
          </a:p>
        </p:txBody>
      </p:sp>
    </p:spTree>
    <p:extLst>
      <p:ext uri="{BB962C8B-B14F-4D97-AF65-F5344CB8AC3E}">
        <p14:creationId xmlns:p14="http://schemas.microsoft.com/office/powerpoint/2010/main" val="2800813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267A5C-95EF-BBF9-156C-0F7F6D66C9E4}"/>
              </a:ext>
            </a:extLst>
          </p:cNvPr>
          <p:cNvSpPr>
            <a:spLocks noGrp="1"/>
          </p:cNvSpPr>
          <p:nvPr>
            <p:ph type="title"/>
          </p:nvPr>
        </p:nvSpPr>
        <p:spPr>
          <a:xfrm>
            <a:off x="838200" y="125095"/>
            <a:ext cx="10515600" cy="1325563"/>
          </a:xfrm>
        </p:spPr>
        <p:txBody>
          <a:bodyPr/>
          <a:lstStyle/>
          <a:p>
            <a:r>
              <a:rPr lang="en-US" dirty="0"/>
              <a:t>Program </a:t>
            </a:r>
            <a:r>
              <a:rPr lang="en-US" b="1" dirty="0"/>
              <a:t>Demands </a:t>
            </a:r>
            <a:endParaRPr lang="en-US" dirty="0"/>
          </a:p>
        </p:txBody>
      </p:sp>
      <p:sp>
        <p:nvSpPr>
          <p:cNvPr id="4" name="Text Placeholder 3">
            <a:extLst>
              <a:ext uri="{FF2B5EF4-FFF2-40B4-BE49-F238E27FC236}">
                <a16:creationId xmlns:a16="http://schemas.microsoft.com/office/drawing/2014/main" id="{98019315-759B-2B97-986B-D4F409B69C15}"/>
              </a:ext>
            </a:extLst>
          </p:cNvPr>
          <p:cNvSpPr>
            <a:spLocks noGrp="1"/>
          </p:cNvSpPr>
          <p:nvPr>
            <p:ph idx="1"/>
          </p:nvPr>
        </p:nvSpPr>
        <p:spPr/>
        <p:txBody>
          <a:bodyPr>
            <a:normAutofit/>
          </a:bodyPr>
          <a:lstStyle/>
          <a:p>
            <a:pPr marL="0" marR="0" algn="just">
              <a:spcBef>
                <a:spcPts val="0"/>
              </a:spcBef>
              <a:spcAft>
                <a:spcPts val="0"/>
              </a:spcAft>
            </a:pPr>
            <a:r>
              <a:rPr lang="en-US" dirty="0">
                <a:latin typeface="+mn-lt"/>
                <a:ea typeface="Calibri" panose="020F0502020204030204" pitchFamily="34" charset="0"/>
              </a:rPr>
              <a:t>Curriculum will be delivered via synchronous and asynchronous distance learning methods.</a:t>
            </a:r>
          </a:p>
          <a:p>
            <a:pPr marR="0" algn="just">
              <a:spcBef>
                <a:spcPts val="0"/>
              </a:spcBef>
              <a:spcAft>
                <a:spcPts val="0"/>
              </a:spcAft>
            </a:pPr>
            <a:endParaRPr lang="en-US" dirty="0">
              <a:latin typeface="+mn-lt"/>
              <a:ea typeface="Calibri" panose="020F0502020204030204" pitchFamily="34" charset="0"/>
            </a:endParaRPr>
          </a:p>
          <a:p>
            <a:pPr marL="342900" lvl="4" indent="-342900" algn="just">
              <a:buFont typeface="Arial" panose="020B0604020202020204" pitchFamily="34" charset="0"/>
              <a:buChar char="•"/>
            </a:pPr>
            <a:r>
              <a:rPr lang="en-US" dirty="0">
                <a:latin typeface="+mn-lt"/>
                <a:ea typeface="Calibri" panose="020F0502020204030204" pitchFamily="34" charset="0"/>
              </a:rPr>
              <a:t>All materials need to be remotely accessible. </a:t>
            </a:r>
          </a:p>
          <a:p>
            <a:pPr marR="0" algn="just">
              <a:spcBef>
                <a:spcPts val="0"/>
              </a:spcBef>
              <a:spcAft>
                <a:spcPts val="0"/>
              </a:spcAft>
            </a:pPr>
            <a:endParaRPr lang="en-US" dirty="0">
              <a:latin typeface="+mn-lt"/>
              <a:ea typeface="Calibri" panose="020F0502020204030204" pitchFamily="34" charset="0"/>
            </a:endParaRPr>
          </a:p>
          <a:p>
            <a:pPr marL="0" marR="0" algn="just">
              <a:spcBef>
                <a:spcPts val="0"/>
              </a:spcBef>
              <a:spcAft>
                <a:spcPts val="0"/>
              </a:spcAft>
            </a:pPr>
            <a:r>
              <a:rPr lang="en-US" dirty="0">
                <a:latin typeface="+mn-lt"/>
                <a:ea typeface="Calibri" panose="020F0502020204030204" pitchFamily="34" charset="0"/>
              </a:rPr>
              <a:t>Scholars will be assessed based on Engagement and Performance.</a:t>
            </a:r>
          </a:p>
          <a:p>
            <a:pPr marL="0" marR="0" algn="just">
              <a:spcBef>
                <a:spcPts val="0"/>
              </a:spcBef>
              <a:spcAft>
                <a:spcPts val="0"/>
              </a:spcAft>
            </a:pPr>
            <a:endParaRPr lang="en-US" dirty="0">
              <a:latin typeface="+mn-lt"/>
              <a:ea typeface="Calibri" panose="020F0502020204030204" pitchFamily="34" charset="0"/>
            </a:endParaRPr>
          </a:p>
          <a:p>
            <a:pPr marL="342900" marR="0" indent="-342900" algn="just">
              <a:spcBef>
                <a:spcPts val="0"/>
              </a:spcBef>
              <a:spcAft>
                <a:spcPts val="0"/>
              </a:spcAft>
              <a:buFont typeface="Arial" panose="020B0604020202020204" pitchFamily="34" charset="0"/>
              <a:buChar char="•"/>
            </a:pPr>
            <a:r>
              <a:rPr lang="en-US" dirty="0">
                <a:latin typeface="+mn-lt"/>
                <a:ea typeface="Calibri" panose="020F0502020204030204" pitchFamily="34" charset="0"/>
              </a:rPr>
              <a:t>Needed means to track participant use and performance. </a:t>
            </a:r>
            <a:endParaRPr kumimoji="0" lang="en-US" sz="2400" b="0" i="0" u="none" strike="noStrike" kern="0" cap="none" spc="0" normalizeH="0" baseline="0" noProof="0" dirty="0">
              <a:ln>
                <a:noFill/>
              </a:ln>
              <a:solidFill>
                <a:srgbClr val="002B49"/>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245102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Lex_PPT_Template_01042021" id="{6989D422-8C62-41A9-8EB8-BD27C99FE57A}" vid="{D4CFD10D-B000-47E1-8393-1A8E9B5F5797}"/>
    </a:ext>
  </a:extLst>
</a:theme>
</file>

<file path=ppt/theme/theme2.xml><?xml version="1.0" encoding="utf-8"?>
<a:theme xmlns:a="http://schemas.openxmlformats.org/drawingml/2006/main" name="AL Logo">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cessLex_PPT_Template_01042021" id="{6989D422-8C62-41A9-8EB8-BD27C99FE57A}" vid="{B1563F3E-1450-4FDF-87CB-B5EF77EE4E01}"/>
    </a:ext>
  </a:extLst>
</a:theme>
</file>

<file path=ppt/theme/theme3.xml><?xml version="1.0" encoding="utf-8"?>
<a:theme xmlns:a="http://schemas.openxmlformats.org/drawingml/2006/main" name="Top Header AL">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cessLex_PPT_Template_01042021" id="{6989D422-8C62-41A9-8EB8-BD27C99FE57A}" vid="{9D164888-C112-4024-A5E7-362072D4135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1282</Words>
  <Application>Microsoft Office PowerPoint</Application>
  <PresentationFormat>Widescreen</PresentationFormat>
  <Paragraphs>182</Paragraphs>
  <Slides>30</Slides>
  <Notes>24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Century Gothic</vt:lpstr>
      <vt:lpstr>Century Gothic (Body)</vt:lpstr>
      <vt:lpstr>Futura LT Pro Book</vt:lpstr>
      <vt:lpstr>Montserrat</vt:lpstr>
      <vt:lpstr>Blank</vt:lpstr>
      <vt:lpstr>AL Logo</vt:lpstr>
      <vt:lpstr>Top Header AL</vt:lpstr>
      <vt:lpstr>PowerPoint Presentation</vt:lpstr>
      <vt:lpstr>PowerPoint Presentation</vt:lpstr>
      <vt:lpstr>AccessLex: Center for Legal Education Excellence</vt:lpstr>
      <vt:lpstr>LexScholars  Post-Baccalaureate Program</vt:lpstr>
      <vt:lpstr>Program Overview </vt:lpstr>
      <vt:lpstr>PowerPoint Presentation</vt:lpstr>
      <vt:lpstr>Program Components</vt:lpstr>
      <vt:lpstr>Program Demands and Design</vt:lpstr>
      <vt:lpstr>Program Demands </vt:lpstr>
      <vt:lpstr>Program Design</vt:lpstr>
      <vt:lpstr>Three Areas of Skills Development and Assessment</vt:lpstr>
      <vt:lpstr>Leveraging CALI Materials </vt:lpstr>
      <vt:lpstr>Partnership with</vt:lpstr>
      <vt:lpstr>Depth of Casebooks</vt:lpstr>
      <vt:lpstr>On-Line LMS Interface</vt:lpstr>
      <vt:lpstr>Skills Development: Understanding</vt:lpstr>
      <vt:lpstr>Skills Development: Understanding</vt:lpstr>
      <vt:lpstr>Skills Development: Understanding</vt:lpstr>
      <vt:lpstr>Skills Development: Understanding</vt:lpstr>
      <vt:lpstr>Skills Development: Understanding</vt:lpstr>
      <vt:lpstr>Skills Development: Interpreting</vt:lpstr>
      <vt:lpstr>Skills Development: Interpreting</vt:lpstr>
      <vt:lpstr>Skills Development: Interpreting</vt:lpstr>
      <vt:lpstr>Skills Development: Application</vt:lpstr>
      <vt:lpstr>Skills Development: Application</vt:lpstr>
      <vt:lpstr>Skills Development: Application</vt:lpstr>
      <vt:lpstr>Skills Development: Application</vt:lpstr>
      <vt:lpstr>Measures of Engagement</vt:lpstr>
      <vt:lpstr>Measures of Performance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Chanvisanuruk</dc:creator>
  <cp:lastModifiedBy>Joel Chanvisanuruk</cp:lastModifiedBy>
  <cp:revision>1</cp:revision>
  <dcterms:created xsi:type="dcterms:W3CDTF">2022-06-09T18:54:12Z</dcterms:created>
  <dcterms:modified xsi:type="dcterms:W3CDTF">2022-06-09T22:13:32Z</dcterms:modified>
</cp:coreProperties>
</file>