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80" r:id="rId15"/>
    <p:sldId id="271" r:id="rId16"/>
    <p:sldId id="272" r:id="rId17"/>
    <p:sldId id="273" r:id="rId18"/>
    <p:sldId id="274" r:id="rId19"/>
    <p:sldId id="275" r:id="rId20"/>
    <p:sldId id="281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4615" autoAdjust="0"/>
  </p:normalViewPr>
  <p:slideViewPr>
    <p:cSldViewPr snapToGrid="0">
      <p:cViewPr varScale="1">
        <p:scale>
          <a:sx n="120" d="100"/>
          <a:sy n="120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6/9/2022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hyperlink" Target="https://anchor.f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hyperlink" Target="http://www.fiverr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Ritchie_d@law.mercer.edu" TargetMode="External"/><Relationship Id="rId2" Type="http://schemas.openxmlformats.org/officeDocument/2006/relationships/hyperlink" Target="mailto:jellum_l@law.mercer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aufman_b@law.mercer.edu" TargetMode="External"/><Relationship Id="rId4" Type="http://schemas.openxmlformats.org/officeDocument/2006/relationships/hyperlink" Target="mailto:Spishock_t@law.mercer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“Evolution of a podcast – Talking Legal Ed”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 fontScale="4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Professor Billie Jo Kaufman with Professors Linda Jellum &amp; David Ritchie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Technical Assistant – Timothy Spishock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6ED73-3DB9-2DBA-8185-2C822BC75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Taping &amp; Posting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F222F-074B-6868-F7C3-068BDC513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scheduled time; zoom links are sent to all involved</a:t>
            </a:r>
          </a:p>
          <a:p>
            <a:r>
              <a:rPr lang="en-US" dirty="0"/>
              <a:t>Begin taping</a:t>
            </a:r>
          </a:p>
          <a:p>
            <a:r>
              <a:rPr lang="en-US" dirty="0"/>
              <a:t>Use of chat</a:t>
            </a:r>
          </a:p>
          <a:p>
            <a:r>
              <a:rPr lang="en-US" dirty="0"/>
              <a:t>End taping</a:t>
            </a:r>
          </a:p>
          <a:p>
            <a:r>
              <a:rPr lang="en-US" dirty="0"/>
              <a:t>Introduction/Conclusion</a:t>
            </a:r>
          </a:p>
          <a:p>
            <a:r>
              <a:rPr lang="en-US" dirty="0"/>
              <a:t>Intakes/Outtakes </a:t>
            </a:r>
          </a:p>
          <a:p>
            <a:r>
              <a:rPr lang="en-US" dirty="0"/>
              <a:t>Final Editing</a:t>
            </a:r>
          </a:p>
          <a:p>
            <a:r>
              <a:rPr lang="en-US" dirty="0"/>
              <a:t>Posting</a:t>
            </a:r>
          </a:p>
        </p:txBody>
      </p:sp>
    </p:spTree>
    <p:extLst>
      <p:ext uri="{BB962C8B-B14F-4D97-AF65-F5344CB8AC3E}">
        <p14:creationId xmlns:p14="http://schemas.microsoft.com/office/powerpoint/2010/main" val="1020052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C624D-8665-79BE-6C37-192577F2C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0FB5A-1394-CDDE-1672-8CAE66E65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Headphones – Contact me for links</a:t>
            </a:r>
          </a:p>
          <a:p>
            <a:r>
              <a:rPr lang="en-US" dirty="0"/>
              <a:t>Microphones – Contact me for links</a:t>
            </a:r>
          </a:p>
          <a:p>
            <a:r>
              <a:rPr lang="en-US" dirty="0"/>
              <a:t>Camera – we use logi that works with our Dell laptops</a:t>
            </a:r>
          </a:p>
          <a:p>
            <a:r>
              <a:rPr lang="en-US" dirty="0"/>
              <a:t>Most of us got our equipment via Amazon – low start-up costs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47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919D8-1900-850A-3C84-099187613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05DFA-4B22-58F0-8AA9-0AC848D1D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“TALKING LEGAL ED” is housed on Anchor.fm (free hosting site) </a:t>
            </a:r>
            <a:r>
              <a:rPr lang="en-US" dirty="0">
                <a:hlinkClick r:id="rId2"/>
              </a:rPr>
              <a:t>Anchor - The easiest way to make a podcast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erson wearing headphones and a microphone&#10;&#10;Description automatically generated with low confidence">
            <a:extLst>
              <a:ext uri="{FF2B5EF4-FFF2-40B4-BE49-F238E27FC236}">
                <a16:creationId xmlns:a16="http://schemas.microsoft.com/office/drawing/2014/main" id="{D3F51284-22FE-2F9B-A79D-4476BD738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90" y="2639504"/>
            <a:ext cx="11632676" cy="421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53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7D034-075B-C94A-C8C4-2E20D3F4E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0B1A0-4D41-537E-67E5-8DCF1992A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platforms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E903D0-C2FF-9AD1-981C-27280A92A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70" y="2902916"/>
            <a:ext cx="11623250" cy="10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33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A8853-3060-E51B-AA9E-F8C23E422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44305-DF30-3366-328F-474571809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careful with hosting services and what “free” includes</a:t>
            </a:r>
          </a:p>
          <a:p>
            <a:r>
              <a:rPr lang="en-US" dirty="0"/>
              <a:t>Make sure hosting service allows for easy links to upload to major distribution platforms (Apple, Spotify)</a:t>
            </a:r>
          </a:p>
          <a:p>
            <a:r>
              <a:rPr lang="en-US" dirty="0"/>
              <a:t>Editing – Audacity and Adobe Audition (creative cloud suite)</a:t>
            </a:r>
          </a:p>
          <a:p>
            <a:r>
              <a:rPr lang="en-US" dirty="0"/>
              <a:t>Intro/Outro Work – </a:t>
            </a:r>
            <a:r>
              <a:rPr lang="en-US" dirty="0">
                <a:hlinkClick r:id="rId2"/>
              </a:rPr>
              <a:t>www.fiverr.com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A person with curly hair&#10;&#10;Description automatically generated with medium confidence">
            <a:extLst>
              <a:ext uri="{FF2B5EF4-FFF2-40B4-BE49-F238E27FC236}">
                <a16:creationId xmlns:a16="http://schemas.microsoft.com/office/drawing/2014/main" id="{3C5799ED-7AA6-8610-B3FD-8B8B67B75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30" y="3506770"/>
            <a:ext cx="11547835" cy="296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52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93C8-272D-58FB-2BB5-11B0DC180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– Name/Artwork</a:t>
            </a:r>
            <a:br>
              <a:rPr lang="en-US" dirty="0"/>
            </a:br>
            <a:r>
              <a:rPr lang="en-US" dirty="0"/>
              <a:t>		</a:t>
            </a:r>
            <a:r>
              <a:rPr lang="en-US" sz="3200" dirty="0"/>
              <a:t>Thanks to Kaylee Jellum</a:t>
            </a:r>
            <a:endParaRPr lang="en-US" dirty="0"/>
          </a:p>
        </p:txBody>
      </p:sp>
      <p:pic>
        <p:nvPicPr>
          <p:cNvPr id="5" name="Content Placeholder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B94F509-7930-FB70-FC7A-B88EDB854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4129" y="2246858"/>
            <a:ext cx="3343742" cy="3562847"/>
          </a:xfrm>
        </p:spPr>
      </p:pic>
    </p:spTree>
    <p:extLst>
      <p:ext uri="{BB962C8B-B14F-4D97-AF65-F5344CB8AC3E}">
        <p14:creationId xmlns:p14="http://schemas.microsoft.com/office/powerpoint/2010/main" val="1783297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94238-6157-2A62-7DAD-BDC8A2D5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88354-9A3C-EA9D-0A20-41BFD4086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all typical podcast outlets</a:t>
            </a:r>
          </a:p>
          <a:p>
            <a:r>
              <a:rPr lang="en-US" dirty="0"/>
              <a:t>We post on Facebook, ListServs, and repost</a:t>
            </a:r>
          </a:p>
          <a:p>
            <a:r>
              <a:rPr lang="en-US" dirty="0"/>
              <a:t>Our speakers post on their outlets – sometimes, their podcasts</a:t>
            </a:r>
          </a:p>
          <a:p>
            <a:r>
              <a:rPr lang="en-US" dirty="0"/>
              <a:t>Reposting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6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E2242-B6C0-9259-1031-83978629B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Talking Legal Ed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097E7E7-1218-744C-3C93-6302E6891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8733" y="2103438"/>
            <a:ext cx="5214534" cy="3849687"/>
          </a:xfrm>
        </p:spPr>
      </p:pic>
    </p:spTree>
    <p:extLst>
      <p:ext uri="{BB962C8B-B14F-4D97-AF65-F5344CB8AC3E}">
        <p14:creationId xmlns:p14="http://schemas.microsoft.com/office/powerpoint/2010/main" val="2574807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FF4E3-5426-EA6A-916F-B7CDA514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2801-557E-E366-6F56-C4EDE6559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Talent</a:t>
            </a:r>
          </a:p>
          <a:p>
            <a:r>
              <a:rPr lang="en-US" dirty="0"/>
              <a:t>Topics</a:t>
            </a:r>
          </a:p>
          <a:p>
            <a:r>
              <a:rPr lang="en-US" dirty="0"/>
              <a:t>Scheduling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109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D1FE-548F-9A76-AC6E-B3195CA61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7BAD2-E481-4CEF-7C3F-ED7E50F91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Great conversations among colleagues </a:t>
            </a:r>
          </a:p>
          <a:p>
            <a:r>
              <a:rPr lang="en-US" dirty="0"/>
              <a:t>Gives voices to “hot topics” in another medium</a:t>
            </a:r>
          </a:p>
          <a:p>
            <a:r>
              <a:rPr lang="en-US" dirty="0"/>
              <a:t>Can use in classrooms conversations when appropriate</a:t>
            </a:r>
          </a:p>
          <a:p>
            <a:r>
              <a:rPr lang="en-US" dirty="0"/>
              <a:t>Can “repost” when the topic resurfaces</a:t>
            </a:r>
          </a:p>
          <a:p>
            <a:r>
              <a:rPr lang="en-US" dirty="0"/>
              <a:t>Collegial efforts – we all play an important role</a:t>
            </a:r>
          </a:p>
          <a:p>
            <a:r>
              <a:rPr lang="en-US" dirty="0"/>
              <a:t>Can involve others – faculty, deans, officers of organization,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52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38DA1-AE11-AD01-D91D-F7BF4F3EA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Popular Format – Widely used in the legal profession, legal education and beyond</a:t>
            </a:r>
          </a:p>
          <a:p>
            <a:endParaRPr lang="en-US" dirty="0"/>
          </a:p>
        </p:txBody>
      </p:sp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09439355-B451-B279-B888-CB8F33A0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52" y="2591906"/>
            <a:ext cx="11321591" cy="384962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B03C24C-AA27-BB8A-4112-5CCB8848A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podcast?</a:t>
            </a:r>
          </a:p>
        </p:txBody>
      </p:sp>
    </p:spTree>
    <p:extLst>
      <p:ext uri="{BB962C8B-B14F-4D97-AF65-F5344CB8AC3E}">
        <p14:creationId xmlns:p14="http://schemas.microsoft.com/office/powerpoint/2010/main" val="4268086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A24BD-0DD2-495B-0992-BCBFDB907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F3855-3B00-F82C-5D61-1A93759EA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Linda Jellum	</a:t>
            </a:r>
            <a:r>
              <a:rPr lang="en-US" dirty="0">
                <a:hlinkClick r:id="rId2"/>
              </a:rPr>
              <a:t>jellum_l@law.mercer.edu</a:t>
            </a:r>
            <a:endParaRPr lang="en-US" dirty="0"/>
          </a:p>
          <a:p>
            <a:r>
              <a:rPr lang="en-US" dirty="0"/>
              <a:t>David Ritchie	</a:t>
            </a:r>
            <a:r>
              <a:rPr lang="en-US" dirty="0">
                <a:hlinkClick r:id="rId3"/>
              </a:rPr>
              <a:t>Ritchie_d@law.mercer.edu</a:t>
            </a:r>
            <a:endParaRPr lang="en-US" dirty="0"/>
          </a:p>
          <a:p>
            <a:r>
              <a:rPr lang="en-US" dirty="0"/>
              <a:t>Tim Spishock	</a:t>
            </a:r>
            <a:r>
              <a:rPr lang="en-US" dirty="0">
                <a:hlinkClick r:id="rId4"/>
              </a:rPr>
              <a:t>Spishock_t@law.mercer.edu</a:t>
            </a:r>
            <a:r>
              <a:rPr lang="en-US" dirty="0"/>
              <a:t> (Attending CALI)</a:t>
            </a:r>
          </a:p>
          <a:p>
            <a:r>
              <a:rPr lang="en-US" dirty="0"/>
              <a:t>Billie Jo Kaufman	</a:t>
            </a:r>
            <a:r>
              <a:rPr lang="en-US" dirty="0">
                <a:hlinkClick r:id="rId5"/>
              </a:rPr>
              <a:t>Kaufman_b@law.mercer.edu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42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689B8-13E8-8573-C043-0608B45C4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podcast format?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FAD2B-76AF-9A92-3DDB-3A991B265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Great for commuters, at the gym or on a flight </a:t>
            </a:r>
          </a:p>
          <a:p>
            <a:r>
              <a:rPr lang="en-US" dirty="0"/>
              <a:t>Many kinds – professional, substantive specific, arts, history </a:t>
            </a:r>
          </a:p>
          <a:p>
            <a:r>
              <a:rPr lang="en-US" dirty="0"/>
              <a:t>Easily discoverable – “wherever you get your podcasts”</a:t>
            </a:r>
          </a:p>
          <a:p>
            <a:r>
              <a:rPr lang="en-US" dirty="0"/>
              <a:t>Audio format </a:t>
            </a:r>
          </a:p>
          <a:p>
            <a:r>
              <a:rPr lang="en-US" dirty="0"/>
              <a:t>Low-cost start-up; little support necessary</a:t>
            </a:r>
          </a:p>
          <a:p>
            <a:r>
              <a:rPr lang="en-US" dirty="0"/>
              <a:t>Microphone and headphones</a:t>
            </a:r>
          </a:p>
          <a:p>
            <a:r>
              <a:rPr lang="en-US" dirty="0"/>
              <a:t>Easily marketed and share on all social media &amp; reshared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6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87E3D-F789-980B-DF88-308A0C826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Others at Mercer University</a:t>
            </a:r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5FE0EF7-4051-FAA3-07F4-EF5C1F5DF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8556" y="2103438"/>
            <a:ext cx="3774887" cy="3849687"/>
          </a:xfrm>
        </p:spPr>
      </p:pic>
    </p:spTree>
    <p:extLst>
      <p:ext uri="{BB962C8B-B14F-4D97-AF65-F5344CB8AC3E}">
        <p14:creationId xmlns:p14="http://schemas.microsoft.com/office/powerpoint/2010/main" val="3700497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7534D-8892-2644-8D4B-4C98CFD7D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“Talking Legal Ed”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0BE284E-D1A3-B8E9-7911-0161DF895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1410" y="2103438"/>
            <a:ext cx="6189180" cy="3849687"/>
          </a:xfrm>
        </p:spPr>
      </p:pic>
    </p:spTree>
    <p:extLst>
      <p:ext uri="{BB962C8B-B14F-4D97-AF65-F5344CB8AC3E}">
        <p14:creationId xmlns:p14="http://schemas.microsoft.com/office/powerpoint/2010/main" val="425313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5EB0A-6FCC-FE3C-D4B0-FBE68F617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&amp; Overall Theme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4090-D3A9-DFF7-01F3-B1C6622FA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law professors, law librarians, etc. integrate legal topics (generally “hot” topics) into their classes or curricular coverage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86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0B437-FACE-C85D-1DFE-A37F5D268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choose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A774E-2D81-CD0B-59B7-4C6FD9CD5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Suggestions, FB posts, AALS posts of speakers at panels or symposia, people we know or have heard on panels, generally recognized scholars or good instructors</a:t>
            </a:r>
          </a:p>
          <a:p>
            <a:r>
              <a:rPr lang="en-US" dirty="0"/>
              <a:t>Sometimes a “hot topic” – then find a possible speaker</a:t>
            </a:r>
          </a:p>
        </p:txBody>
      </p:sp>
    </p:spTree>
    <p:extLst>
      <p:ext uri="{BB962C8B-B14F-4D97-AF65-F5344CB8AC3E}">
        <p14:creationId xmlns:p14="http://schemas.microsoft.com/office/powerpoint/2010/main" val="2994581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06DD7-46FD-B129-78DC-E5EF6DB82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94CBF-3FA0-E0BA-DC31-002709347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send a request with basic information about “Talking Legal Ed” to the “talent”;  why we’re interested in hosting them for an episode, schedule a pre-interview, schedule the taping, follow-up edit work, and add to podcast site</a:t>
            </a:r>
          </a:p>
        </p:txBody>
      </p:sp>
    </p:spTree>
    <p:extLst>
      <p:ext uri="{BB962C8B-B14F-4D97-AF65-F5344CB8AC3E}">
        <p14:creationId xmlns:p14="http://schemas.microsoft.com/office/powerpoint/2010/main" val="2529881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F9FB8-229C-8735-DE99-B32CF2F41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Pre-Interview – Huge!!!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4DB46-89BA-D703-0EFE-99B66648F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piece of work helps us talk through the topic(s); focus the conversation; develop a list of possible questions for the interview and get to know the speaker so the podcast sounds like a conversation and less scripted.  On occasion, this pre-interview changes the topic we intend to cover</a:t>
            </a:r>
          </a:p>
          <a:p>
            <a:r>
              <a:rPr lang="en-US" dirty="0"/>
              <a:t>Proves very valuable – this is a podcast – it is not a scripted presentation – we do correct with small edits, but nothing too major</a:t>
            </a:r>
          </a:p>
          <a:p>
            <a:r>
              <a:rPr lang="en-US" dirty="0"/>
              <a:t>We also learn a bit more about the topic so that we can expand our questions and add meaning to the exchange</a:t>
            </a:r>
          </a:p>
        </p:txBody>
      </p:sp>
    </p:spTree>
    <p:extLst>
      <p:ext uri="{BB962C8B-B14F-4D97-AF65-F5344CB8AC3E}">
        <p14:creationId xmlns:p14="http://schemas.microsoft.com/office/powerpoint/2010/main" val="2670881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{23F52808-CF19-4C0B-9F51-3E9897EA79F3}tf78438558_win32</Template>
  <TotalTime>306</TotalTime>
  <Words>644</Words>
  <Application>Microsoft Office PowerPoint</Application>
  <PresentationFormat>Widescreen</PresentationFormat>
  <Paragraphs>72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Century Gothic</vt:lpstr>
      <vt:lpstr>Garamond</vt:lpstr>
      <vt:lpstr>SavonVTI</vt:lpstr>
      <vt:lpstr>“Evolution of a podcast – Talking Legal Ed”</vt:lpstr>
      <vt:lpstr>Why a podcast?</vt:lpstr>
      <vt:lpstr>Why the podcast format?</vt:lpstr>
      <vt:lpstr>Others at Mercer University</vt:lpstr>
      <vt:lpstr>“Talking Legal Ed”</vt:lpstr>
      <vt:lpstr>Topics &amp; Overall Theme</vt:lpstr>
      <vt:lpstr>How we choose ?</vt:lpstr>
      <vt:lpstr>Process</vt:lpstr>
      <vt:lpstr>Pre-Interview – Huge!!!</vt:lpstr>
      <vt:lpstr>Taping &amp; Posting</vt:lpstr>
      <vt:lpstr>Technical Needs</vt:lpstr>
      <vt:lpstr>Technical Needs</vt:lpstr>
      <vt:lpstr>Technical Needs</vt:lpstr>
      <vt:lpstr>Technical Needs</vt:lpstr>
      <vt:lpstr>Marketing – Name/Artwork   Thanks to Kaylee Jellum</vt:lpstr>
      <vt:lpstr>Posting</vt:lpstr>
      <vt:lpstr>Talking Legal Ed</vt:lpstr>
      <vt:lpstr>Challenges</vt:lpstr>
      <vt:lpstr>Opportunities</vt:lpstr>
      <vt:lpstr>Questions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a podcast – talking legal ed</dc:title>
  <dc:creator>Billie Jo Kaufman</dc:creator>
  <cp:lastModifiedBy>Billie Jo Kaufman</cp:lastModifiedBy>
  <cp:revision>6</cp:revision>
  <dcterms:created xsi:type="dcterms:W3CDTF">2022-05-23T13:51:21Z</dcterms:created>
  <dcterms:modified xsi:type="dcterms:W3CDTF">2022-06-09T22:29:19Z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